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sldIdLst>
    <p:sldId id="380" r:id="rId2"/>
    <p:sldId id="379" r:id="rId3"/>
    <p:sldId id="384" r:id="rId4"/>
    <p:sldId id="388" r:id="rId5"/>
    <p:sldId id="462" r:id="rId6"/>
    <p:sldId id="382" r:id="rId7"/>
    <p:sldId id="446" r:id="rId8"/>
    <p:sldId id="347" r:id="rId9"/>
    <p:sldId id="308" r:id="rId10"/>
    <p:sldId id="364" r:id="rId11"/>
    <p:sldId id="389" r:id="rId12"/>
    <p:sldId id="390" r:id="rId13"/>
    <p:sldId id="404" r:id="rId14"/>
    <p:sldId id="451" r:id="rId15"/>
    <p:sldId id="391" r:id="rId16"/>
    <p:sldId id="392" r:id="rId17"/>
    <p:sldId id="450" r:id="rId18"/>
    <p:sldId id="290" r:id="rId19"/>
    <p:sldId id="447" r:id="rId20"/>
    <p:sldId id="397" r:id="rId21"/>
    <p:sldId id="398" r:id="rId22"/>
    <p:sldId id="385" r:id="rId23"/>
    <p:sldId id="409" r:id="rId24"/>
    <p:sldId id="400" r:id="rId25"/>
    <p:sldId id="401" r:id="rId26"/>
    <p:sldId id="402" r:id="rId27"/>
    <p:sldId id="314" r:id="rId28"/>
    <p:sldId id="405" r:id="rId29"/>
    <p:sldId id="454" r:id="rId30"/>
    <p:sldId id="463" r:id="rId31"/>
  </p:sldIdLst>
  <p:sldSz cx="12192000" cy="6858000"/>
  <p:notesSz cx="6858000" cy="9144000"/>
  <p:embeddedFontLst>
    <p:embeddedFont>
      <p:font typeface="a아시아헤드1" panose="02020600000000000000" pitchFamily="18" charset="-127"/>
      <p:regular r:id="rId33"/>
    </p:embeddedFont>
    <p:embeddedFont>
      <p:font typeface="a아시아헤드2" panose="02020600000000000000" pitchFamily="18" charset="-127"/>
      <p:regular r:id="rId34"/>
    </p:embeddedFont>
    <p:embeddedFont>
      <p:font typeface="a아시아헤드4" panose="02020600000000000000" pitchFamily="18" charset="-127"/>
      <p:regular r:id="rId35"/>
    </p:embeddedFont>
    <p:embeddedFont>
      <p:font typeface="CookieRunOTF Regular" panose="020B0600000101010101" pitchFamily="34" charset="-127"/>
      <p:regular r:id="rId36"/>
    </p:embeddedFont>
    <p:embeddedFont>
      <p:font typeface="Tmon몬소리 Black" panose="02000A03000000000000" pitchFamily="2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-사파이어IIM" panose="02030504000101010101" pitchFamily="18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타이틀" id="{214912BA-BCBC-44BB-A900-90A5605485F6}">
          <p14:sldIdLst>
            <p14:sldId id="380"/>
            <p14:sldId id="379"/>
          </p14:sldIdLst>
        </p14:section>
        <p14:section name="게임 개요" id="{B47E0CA4-B568-40F1-AC7F-58B2017A780F}">
          <p14:sldIdLst>
            <p14:sldId id="384"/>
            <p14:sldId id="388"/>
            <p14:sldId id="462"/>
            <p14:sldId id="382"/>
          </p14:sldIdLst>
        </p14:section>
        <p14:section name="플레이어블 캐릭터" id="{CBF59432-3D5D-46AF-878D-B59713C602CD}">
          <p14:sldIdLst>
            <p14:sldId id="446"/>
            <p14:sldId id="347"/>
            <p14:sldId id="308"/>
            <p14:sldId id="364"/>
            <p14:sldId id="389"/>
            <p14:sldId id="390"/>
            <p14:sldId id="404"/>
            <p14:sldId id="451"/>
            <p14:sldId id="391"/>
            <p14:sldId id="392"/>
            <p14:sldId id="450"/>
            <p14:sldId id="290"/>
          </p14:sldIdLst>
        </p14:section>
        <p14:section name="몬스터" id="{13CBC780-FAB5-4768-893E-ED9A02EEAA9E}">
          <p14:sldIdLst>
            <p14:sldId id="447"/>
            <p14:sldId id="397"/>
            <p14:sldId id="398"/>
          </p14:sldIdLst>
        </p14:section>
        <p14:section name="레벨" id="{10B6F571-75FD-4145-9E30-B8657370E5EA}">
          <p14:sldIdLst>
            <p14:sldId id="385"/>
            <p14:sldId id="409"/>
            <p14:sldId id="400"/>
            <p14:sldId id="401"/>
          </p14:sldIdLst>
        </p14:section>
        <p14:section name="그래픽" id="{5D4A099E-212F-4587-9EC7-F4CFB4272740}">
          <p14:sldIdLst>
            <p14:sldId id="402"/>
            <p14:sldId id="314"/>
            <p14:sldId id="405"/>
          </p14:sldIdLst>
        </p14:section>
        <p14:section name="일정" id="{041E7675-EE40-43A8-86EB-2824EE1FBF66}">
          <p14:sldIdLst/>
        </p14:section>
        <p14:section name="클로징" id="{A97ACD41-2342-42E4-B6CA-AC7CAC20556A}">
          <p14:sldIdLst>
            <p14:sldId id="454"/>
          </p14:sldIdLst>
        </p14:section>
        <p14:section name="창고" id="{32B97B20-A25E-48AA-B0D5-3CD18E77834B}">
          <p14:sldIdLst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조 채원" initials="조채" lastIdx="1" clrIdx="0">
    <p:extLst>
      <p:ext uri="{19B8F6BF-5375-455C-9EA6-DF929625EA0E}">
        <p15:presenceInfo xmlns:p15="http://schemas.microsoft.com/office/powerpoint/2012/main" userId="51dc92ef531335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C1F5"/>
    <a:srgbClr val="182245"/>
    <a:srgbClr val="FFFFFF"/>
    <a:srgbClr val="A21B00"/>
    <a:srgbClr val="8A1700"/>
    <a:srgbClr val="30438B"/>
    <a:srgbClr val="D4B766"/>
    <a:srgbClr val="97E5F1"/>
    <a:srgbClr val="8FDAF9"/>
    <a:srgbClr val="278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53F22-793A-4940-AC39-374C1910C1C8}" v="224" dt="2022-02-17T00:02:27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6362" autoAdjust="0"/>
  </p:normalViewPr>
  <p:slideViewPr>
    <p:cSldViewPr snapToGrid="0">
      <p:cViewPr varScale="1">
        <p:scale>
          <a:sx n="121" d="100"/>
          <a:sy n="121" d="100"/>
        </p:scale>
        <p:origin x="6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 수완" userId="37adfa920606c913" providerId="LiveId" clId="{4D353F22-793A-4940-AC39-374C1910C1C8}"/>
    <pc:docChg chg="undo custSel addSld delSld modSld modSection">
      <pc:chgData name="오 수완" userId="37adfa920606c913" providerId="LiveId" clId="{4D353F22-793A-4940-AC39-374C1910C1C8}" dt="2022-02-17T00:02:27.559" v="250" actId="20577"/>
      <pc:docMkLst>
        <pc:docMk/>
      </pc:docMkLst>
      <pc:sldChg chg="addSp delSp modSp mod">
        <pc:chgData name="오 수완" userId="37adfa920606c913" providerId="LiveId" clId="{4D353F22-793A-4940-AC39-374C1910C1C8}" dt="2022-02-17T00:02:27.559" v="250" actId="20577"/>
        <pc:sldMkLst>
          <pc:docMk/>
          <pc:sldMk cId="1590760105" sldId="398"/>
        </pc:sldMkLst>
        <pc:spChg chg="mod">
          <ac:chgData name="오 수완" userId="37adfa920606c913" providerId="LiveId" clId="{4D353F22-793A-4940-AC39-374C1910C1C8}" dt="2022-02-16T23:59:14.112" v="151" actId="20577"/>
          <ac:spMkLst>
            <pc:docMk/>
            <pc:sldMk cId="1590760105" sldId="398"/>
            <ac:spMk id="72" creationId="{9C45C889-95F0-4891-B849-150B1F65641D}"/>
          </ac:spMkLst>
        </pc:spChg>
        <pc:spChg chg="mod">
          <ac:chgData name="오 수완" userId="37adfa920606c913" providerId="LiveId" clId="{4D353F22-793A-4940-AC39-374C1910C1C8}" dt="2022-02-16T23:59:43.702" v="175"/>
          <ac:spMkLst>
            <pc:docMk/>
            <pc:sldMk cId="1590760105" sldId="398"/>
            <ac:spMk id="76" creationId="{DD480094-6FD0-4AA8-A144-F082E2FAA004}"/>
          </ac:spMkLst>
        </pc:spChg>
        <pc:spChg chg="mod">
          <ac:chgData name="오 수완" userId="37adfa920606c913" providerId="LiveId" clId="{4D353F22-793A-4940-AC39-374C1910C1C8}" dt="2022-02-17T00:02:27.559" v="250" actId="20577"/>
          <ac:spMkLst>
            <pc:docMk/>
            <pc:sldMk cId="1590760105" sldId="398"/>
            <ac:spMk id="80" creationId="{B38E64EC-FC20-45A4-8778-ACF715E8E88C}"/>
          </ac:spMkLst>
        </pc:spChg>
        <pc:spChg chg="mod">
          <ac:chgData name="오 수완" userId="37adfa920606c913" providerId="LiveId" clId="{4D353F22-793A-4940-AC39-374C1910C1C8}" dt="2022-02-16T23:59:29.018" v="157" actId="1076"/>
          <ac:spMkLst>
            <pc:docMk/>
            <pc:sldMk cId="1590760105" sldId="398"/>
            <ac:spMk id="94" creationId="{B6499A89-3AB4-4FE5-B518-09E000D1BB1C}"/>
          </ac:spMkLst>
        </pc:spChg>
        <pc:spChg chg="del mod">
          <ac:chgData name="오 수완" userId="37adfa920606c913" providerId="LiveId" clId="{4D353F22-793A-4940-AC39-374C1910C1C8}" dt="2022-02-16T23:57:23.586" v="53" actId="478"/>
          <ac:spMkLst>
            <pc:docMk/>
            <pc:sldMk cId="1590760105" sldId="398"/>
            <ac:spMk id="101" creationId="{FEB62117-0A2F-425D-894F-59DD3049211A}"/>
          </ac:spMkLst>
        </pc:spChg>
        <pc:grpChg chg="del">
          <ac:chgData name="오 수완" userId="37adfa920606c913" providerId="LiveId" clId="{4D353F22-793A-4940-AC39-374C1910C1C8}" dt="2022-02-16T23:59:24.286" v="155" actId="478"/>
          <ac:grpSpMkLst>
            <pc:docMk/>
            <pc:sldMk cId="1590760105" sldId="398"/>
            <ac:grpSpMk id="92" creationId="{4C7AF621-947B-40D5-848F-9861DB7BB2AD}"/>
          </ac:grpSpMkLst>
        </pc:grpChg>
        <pc:grpChg chg="del">
          <ac:chgData name="오 수완" userId="37adfa920606c913" providerId="LiveId" clId="{4D353F22-793A-4940-AC39-374C1910C1C8}" dt="2022-02-16T23:48:42.667" v="20" actId="478"/>
          <ac:grpSpMkLst>
            <pc:docMk/>
            <pc:sldMk cId="1590760105" sldId="398"/>
            <ac:grpSpMk id="99" creationId="{23D998D7-8502-4E4F-BAEA-36DF69946747}"/>
          </ac:grpSpMkLst>
        </pc:grpChg>
        <pc:picChg chg="add mod">
          <ac:chgData name="오 수완" userId="37adfa920606c913" providerId="LiveId" clId="{4D353F22-793A-4940-AC39-374C1910C1C8}" dt="2022-02-16T23:59:32.196" v="158" actId="1076"/>
          <ac:picMkLst>
            <pc:docMk/>
            <pc:sldMk cId="1590760105" sldId="398"/>
            <ac:picMk id="39" creationId="{8AB9B351-78C5-4F94-A445-A3BB916A8800}"/>
          </ac:picMkLst>
        </pc:picChg>
        <pc:picChg chg="del">
          <ac:chgData name="오 수완" userId="37adfa920606c913" providerId="LiveId" clId="{4D353F22-793A-4940-AC39-374C1910C1C8}" dt="2022-02-16T23:59:24.286" v="155" actId="478"/>
          <ac:picMkLst>
            <pc:docMk/>
            <pc:sldMk cId="1590760105" sldId="398"/>
            <ac:picMk id="93" creationId="{2C5152E8-304B-4673-A8A4-0727842919E0}"/>
          </ac:picMkLst>
        </pc:picChg>
        <pc:picChg chg="del">
          <ac:chgData name="오 수완" userId="37adfa920606c913" providerId="LiveId" clId="{4D353F22-793A-4940-AC39-374C1910C1C8}" dt="2022-02-16T23:48:42.667" v="20" actId="478"/>
          <ac:picMkLst>
            <pc:docMk/>
            <pc:sldMk cId="1590760105" sldId="398"/>
            <ac:picMk id="100" creationId="{4AF98F47-019A-46DF-9951-E9B302810D6D}"/>
          </ac:picMkLst>
        </pc:picChg>
        <pc:picChg chg="add mod">
          <ac:chgData name="오 수완" userId="37adfa920606c913" providerId="LiveId" clId="{4D353F22-793A-4940-AC39-374C1910C1C8}" dt="2022-02-16T23:58:22.512" v="80" actId="1036"/>
          <ac:picMkLst>
            <pc:docMk/>
            <pc:sldMk cId="1590760105" sldId="398"/>
            <ac:picMk id="1026" creationId="{68FD6714-C779-4F0F-80E5-E7297C4AE0DF}"/>
          </ac:picMkLst>
        </pc:picChg>
        <pc:picChg chg="add mod">
          <ac:chgData name="오 수완" userId="37adfa920606c913" providerId="LiveId" clId="{4D353F22-793A-4940-AC39-374C1910C1C8}" dt="2022-02-16T23:58:22.512" v="80" actId="1036"/>
          <ac:picMkLst>
            <pc:docMk/>
            <pc:sldMk cId="1590760105" sldId="398"/>
            <ac:picMk id="1028" creationId="{6E5500AD-E196-4AAB-AAF2-EC578C62B273}"/>
          </ac:picMkLst>
        </pc:picChg>
      </pc:sldChg>
      <pc:sldChg chg="add del">
        <pc:chgData name="오 수완" userId="37adfa920606c913" providerId="LiveId" clId="{4D353F22-793A-4940-AC39-374C1910C1C8}" dt="2022-02-16T23:46:07.738" v="15" actId="47"/>
        <pc:sldMkLst>
          <pc:docMk/>
          <pc:sldMk cId="2369326675" sldId="429"/>
        </pc:sldMkLst>
      </pc:sldChg>
      <pc:sldChg chg="del">
        <pc:chgData name="오 수완" userId="37adfa920606c913" providerId="LiveId" clId="{4D353F22-793A-4940-AC39-374C1910C1C8}" dt="2022-02-16T23:45:41.115" v="0" actId="47"/>
        <pc:sldMkLst>
          <pc:docMk/>
          <pc:sldMk cId="3888751180" sldId="431"/>
        </pc:sldMkLst>
      </pc:sldChg>
      <pc:sldChg chg="del">
        <pc:chgData name="오 수완" userId="37adfa920606c913" providerId="LiveId" clId="{4D353F22-793A-4940-AC39-374C1910C1C8}" dt="2022-02-16T23:45:41.780" v="1" actId="47"/>
        <pc:sldMkLst>
          <pc:docMk/>
          <pc:sldMk cId="2923111082" sldId="448"/>
        </pc:sldMkLst>
      </pc:sldChg>
      <pc:sldChg chg="add del">
        <pc:chgData name="오 수완" userId="37adfa920606c913" providerId="LiveId" clId="{4D353F22-793A-4940-AC39-374C1910C1C8}" dt="2022-02-16T23:46:02.530" v="10" actId="47"/>
        <pc:sldMkLst>
          <pc:docMk/>
          <pc:sldMk cId="865553481" sldId="449"/>
        </pc:sldMkLst>
      </pc:sldChg>
      <pc:sldChg chg="add del">
        <pc:chgData name="오 수완" userId="37adfa920606c913" providerId="LiveId" clId="{4D353F22-793A-4940-AC39-374C1910C1C8}" dt="2022-02-16T23:45:46.622" v="3" actId="47"/>
        <pc:sldMkLst>
          <pc:docMk/>
          <pc:sldMk cId="724801815" sldId="454"/>
        </pc:sldMkLst>
      </pc:sldChg>
      <pc:sldChg chg="add del">
        <pc:chgData name="오 수완" userId="37adfa920606c913" providerId="LiveId" clId="{4D353F22-793A-4940-AC39-374C1910C1C8}" dt="2022-02-16T23:46:12.675" v="19" actId="47"/>
        <pc:sldMkLst>
          <pc:docMk/>
          <pc:sldMk cId="2040135754" sldId="458"/>
        </pc:sldMkLst>
      </pc:sldChg>
      <pc:sldChg chg="add del">
        <pc:chgData name="오 수완" userId="37adfa920606c913" providerId="LiveId" clId="{4D353F22-793A-4940-AC39-374C1910C1C8}" dt="2022-02-16T23:46:11.723" v="18" actId="47"/>
        <pc:sldMkLst>
          <pc:docMk/>
          <pc:sldMk cId="1179732586" sldId="459"/>
        </pc:sldMkLst>
      </pc:sldChg>
      <pc:sldChg chg="add del">
        <pc:chgData name="오 수완" userId="37adfa920606c913" providerId="LiveId" clId="{4D353F22-793A-4940-AC39-374C1910C1C8}" dt="2022-02-16T23:46:10.739" v="17" actId="47"/>
        <pc:sldMkLst>
          <pc:docMk/>
          <pc:sldMk cId="4165734420" sldId="460"/>
        </pc:sldMkLst>
      </pc:sldChg>
      <pc:sldChg chg="add del">
        <pc:chgData name="오 수완" userId="37adfa920606c913" providerId="LiveId" clId="{4D353F22-793A-4940-AC39-374C1910C1C8}" dt="2022-02-16T23:46:09.869" v="16" actId="47"/>
        <pc:sldMkLst>
          <pc:docMk/>
          <pc:sldMk cId="2157482270" sldId="461"/>
        </pc:sldMkLst>
      </pc:sldChg>
    </pc:docChg>
  </pc:docChgLst>
  <pc:docChgLst>
    <pc:chgData name="오 수완" userId="37adfa920606c913" providerId="LiveId" clId="{28E34740-2342-4482-A751-89E911F40A51}"/>
    <pc:docChg chg="undo custSel addSld delSld modSld sldOrd addSection modSection">
      <pc:chgData name="오 수완" userId="37adfa920606c913" providerId="LiveId" clId="{28E34740-2342-4482-A751-89E911F40A51}" dt="2022-02-02T23:07:28.190" v="3885" actId="1076"/>
      <pc:docMkLst>
        <pc:docMk/>
      </pc:docMkLst>
      <pc:sldChg chg="add del modTransition">
        <pc:chgData name="오 수완" userId="37adfa920606c913" providerId="LiveId" clId="{28E34740-2342-4482-A751-89E911F40A51}" dt="2022-02-02T22:53:00.957" v="3793"/>
        <pc:sldMkLst>
          <pc:docMk/>
          <pc:sldMk cId="3007536459" sldId="261"/>
        </pc:sldMkLst>
      </pc:sldChg>
      <pc:sldChg chg="del">
        <pc:chgData name="오 수완" userId="37adfa920606c913" providerId="LiveId" clId="{28E34740-2342-4482-A751-89E911F40A51}" dt="2022-02-01T13:55:34.477" v="2556" actId="47"/>
        <pc:sldMkLst>
          <pc:docMk/>
          <pc:sldMk cId="775924892" sldId="399"/>
        </pc:sldMkLst>
      </pc:sldChg>
      <pc:sldChg chg="addSp delSp modSp add del mod modTransition delAnim modAnim">
        <pc:chgData name="오 수완" userId="37adfa920606c913" providerId="LiveId" clId="{28E34740-2342-4482-A751-89E911F40A51}" dt="2022-02-01T03:11:46.861" v="394" actId="14100"/>
        <pc:sldMkLst>
          <pc:docMk/>
          <pc:sldMk cId="461115897" sldId="400"/>
        </pc:sldMkLst>
        <pc:spChg chg="add mod">
          <ac:chgData name="오 수완" userId="37adfa920606c913" providerId="LiveId" clId="{28E34740-2342-4482-A751-89E911F40A51}" dt="2022-02-01T02:24:52.740" v="172" actId="208"/>
          <ac:spMkLst>
            <pc:docMk/>
            <pc:sldMk cId="461115897" sldId="400"/>
            <ac:spMk id="3" creationId="{F007B5A0-85E1-4CA1-923F-9727D172247A}"/>
          </ac:spMkLst>
        </pc:spChg>
        <pc:spChg chg="add mod">
          <ac:chgData name="오 수완" userId="37adfa920606c913" providerId="LiveId" clId="{28E34740-2342-4482-A751-89E911F40A51}" dt="2022-02-01T03:11:46.861" v="394" actId="14100"/>
          <ac:spMkLst>
            <pc:docMk/>
            <pc:sldMk cId="461115897" sldId="400"/>
            <ac:spMk id="34" creationId="{30A08FF8-EB9E-4FEA-8830-959549D3D77F}"/>
          </ac:spMkLst>
        </pc:spChg>
        <pc:spChg chg="add del mod">
          <ac:chgData name="오 수완" userId="37adfa920606c913" providerId="LiveId" clId="{28E34740-2342-4482-A751-89E911F40A51}" dt="2022-02-01T02:11:01.297" v="153" actId="478"/>
          <ac:spMkLst>
            <pc:docMk/>
            <pc:sldMk cId="461115897" sldId="400"/>
            <ac:spMk id="35" creationId="{D2A11B3A-48E0-4768-A2BC-C8EF64088064}"/>
          </ac:spMkLst>
        </pc:spChg>
        <pc:spChg chg="add del mod">
          <ac:chgData name="오 수완" userId="37adfa920606c913" providerId="LiveId" clId="{28E34740-2342-4482-A751-89E911F40A51}" dt="2022-02-01T02:11:00.254" v="152" actId="478"/>
          <ac:spMkLst>
            <pc:docMk/>
            <pc:sldMk cId="461115897" sldId="400"/>
            <ac:spMk id="36" creationId="{B1D651BD-70CF-4A3C-A1A4-46153FFEB941}"/>
          </ac:spMkLst>
        </pc:spChg>
        <pc:spChg chg="add del mod">
          <ac:chgData name="오 수완" userId="37adfa920606c913" providerId="LiveId" clId="{28E34740-2342-4482-A751-89E911F40A51}" dt="2022-02-01T02:11:02.492" v="154" actId="478"/>
          <ac:spMkLst>
            <pc:docMk/>
            <pc:sldMk cId="461115897" sldId="400"/>
            <ac:spMk id="40" creationId="{35DF4652-09D1-4DEE-8E08-D72797A37239}"/>
          </ac:spMkLst>
        </pc:spChg>
        <pc:spChg chg="add del mod">
          <ac:chgData name="오 수완" userId="37adfa920606c913" providerId="LiveId" clId="{28E34740-2342-4482-A751-89E911F40A51}" dt="2022-02-01T02:10:46.721" v="134" actId="14100"/>
          <ac:spMkLst>
            <pc:docMk/>
            <pc:sldMk cId="461115897" sldId="400"/>
            <ac:spMk id="41" creationId="{43FAB2FE-2448-4F5F-9665-6B74160EA2F2}"/>
          </ac:spMkLst>
        </pc:spChg>
        <pc:spChg chg="add mod">
          <ac:chgData name="오 수완" userId="37adfa920606c913" providerId="LiveId" clId="{28E34740-2342-4482-A751-89E911F40A51}" dt="2022-02-01T02:10:46.997" v="135" actId="14100"/>
          <ac:spMkLst>
            <pc:docMk/>
            <pc:sldMk cId="461115897" sldId="400"/>
            <ac:spMk id="42" creationId="{639905C6-3F2D-4768-9398-6034F4C1E8E7}"/>
          </ac:spMkLst>
        </pc:spChg>
        <pc:spChg chg="add mod">
          <ac:chgData name="오 수완" userId="37adfa920606c913" providerId="LiveId" clId="{28E34740-2342-4482-A751-89E911F40A51}" dt="2022-02-01T02:10:46.430" v="133"/>
          <ac:spMkLst>
            <pc:docMk/>
            <pc:sldMk cId="461115897" sldId="400"/>
            <ac:spMk id="55" creationId="{E075E787-56E4-484B-919D-047513B4682E}"/>
          </ac:spMkLst>
        </pc:spChg>
        <pc:spChg chg="add mod">
          <ac:chgData name="오 수완" userId="37adfa920606c913" providerId="LiveId" clId="{28E34740-2342-4482-A751-89E911F40A51}" dt="2022-02-01T02:24:52.740" v="172" actId="208"/>
          <ac:spMkLst>
            <pc:docMk/>
            <pc:sldMk cId="461115897" sldId="400"/>
            <ac:spMk id="56" creationId="{534CAD16-221B-4D03-BFB5-C5C0959811C4}"/>
          </ac:spMkLst>
        </pc:spChg>
        <pc:spChg chg="add mod">
          <ac:chgData name="오 수완" userId="37adfa920606c913" providerId="LiveId" clId="{28E34740-2342-4482-A751-89E911F40A51}" dt="2022-02-01T02:24:52.740" v="172" actId="208"/>
          <ac:spMkLst>
            <pc:docMk/>
            <pc:sldMk cId="461115897" sldId="400"/>
            <ac:spMk id="57" creationId="{136DF4CB-54D9-42D3-94C7-62915119E692}"/>
          </ac:spMkLst>
        </pc:spChg>
        <pc:spChg chg="add mod">
          <ac:chgData name="오 수완" userId="37adfa920606c913" providerId="LiveId" clId="{28E34740-2342-4482-A751-89E911F40A51}" dt="2022-02-01T02:24:52.740" v="172" actId="208"/>
          <ac:spMkLst>
            <pc:docMk/>
            <pc:sldMk cId="461115897" sldId="400"/>
            <ac:spMk id="58" creationId="{D8E5F55F-C1A3-4A05-9BF1-D7078314270B}"/>
          </ac:spMkLst>
        </pc:spChg>
        <pc:spChg chg="add mod">
          <ac:chgData name="오 수완" userId="37adfa920606c913" providerId="LiveId" clId="{28E34740-2342-4482-A751-89E911F40A51}" dt="2022-02-01T02:24:52.740" v="172" actId="208"/>
          <ac:spMkLst>
            <pc:docMk/>
            <pc:sldMk cId="461115897" sldId="400"/>
            <ac:spMk id="59" creationId="{4569F42A-2002-4705-A911-0ABD47EB4DBD}"/>
          </ac:spMkLst>
        </pc:spChg>
        <pc:spChg chg="add mod">
          <ac:chgData name="오 수완" userId="37adfa920606c913" providerId="LiveId" clId="{28E34740-2342-4482-A751-89E911F40A51}" dt="2022-02-01T02:24:52.740" v="172" actId="208"/>
          <ac:spMkLst>
            <pc:docMk/>
            <pc:sldMk cId="461115897" sldId="400"/>
            <ac:spMk id="60" creationId="{91C5D69E-121B-49D3-85A6-6D85F5998E0D}"/>
          </ac:spMkLst>
        </pc:spChg>
        <pc:spChg chg="mod">
          <ac:chgData name="오 수완" userId="37adfa920606c913" providerId="LiveId" clId="{28E34740-2342-4482-A751-89E911F40A51}" dt="2022-02-01T02:36:51.133" v="233" actId="1076"/>
          <ac:spMkLst>
            <pc:docMk/>
            <pc:sldMk cId="461115897" sldId="400"/>
            <ac:spMk id="62" creationId="{5A61719E-636B-47E3-A47D-DE6F5E993C48}"/>
          </ac:spMkLst>
        </pc:spChg>
        <pc:spChg chg="mod">
          <ac:chgData name="오 수완" userId="37adfa920606c913" providerId="LiveId" clId="{28E34740-2342-4482-A751-89E911F40A51}" dt="2022-02-01T02:36:51.133" v="233" actId="1076"/>
          <ac:spMkLst>
            <pc:docMk/>
            <pc:sldMk cId="461115897" sldId="400"/>
            <ac:spMk id="63" creationId="{61364DBA-213A-4E5B-AED3-60EB6877D8D0}"/>
          </ac:spMkLst>
        </pc:spChg>
        <pc:spChg chg="mod">
          <ac:chgData name="오 수완" userId="37adfa920606c913" providerId="LiveId" clId="{28E34740-2342-4482-A751-89E911F40A51}" dt="2022-02-01T02:36:51.133" v="233" actId="1076"/>
          <ac:spMkLst>
            <pc:docMk/>
            <pc:sldMk cId="461115897" sldId="400"/>
            <ac:spMk id="64" creationId="{46A17691-3338-479E-B5B6-C3255338D2A5}"/>
          </ac:spMkLst>
        </pc:spChg>
        <pc:spChg chg="mod">
          <ac:chgData name="오 수완" userId="37adfa920606c913" providerId="LiveId" clId="{28E34740-2342-4482-A751-89E911F40A51}" dt="2022-02-01T02:36:51.133" v="233" actId="1076"/>
          <ac:spMkLst>
            <pc:docMk/>
            <pc:sldMk cId="461115897" sldId="400"/>
            <ac:spMk id="65" creationId="{B7AA7073-C6C5-4C1E-8920-FE4DD6A78D31}"/>
          </ac:spMkLst>
        </pc:spChg>
        <pc:spChg chg="mod">
          <ac:chgData name="오 수완" userId="37adfa920606c913" providerId="LiveId" clId="{28E34740-2342-4482-A751-89E911F40A51}" dt="2022-02-01T02:36:51.133" v="233" actId="1076"/>
          <ac:spMkLst>
            <pc:docMk/>
            <pc:sldMk cId="461115897" sldId="400"/>
            <ac:spMk id="66" creationId="{36230E4A-4B95-4655-9A9C-CBB0A6C3A063}"/>
          </ac:spMkLst>
        </pc:spChg>
        <pc:spChg chg="mod">
          <ac:chgData name="오 수완" userId="37adfa920606c913" providerId="LiveId" clId="{28E34740-2342-4482-A751-89E911F40A51}" dt="2022-02-01T02:36:51.133" v="233" actId="1076"/>
          <ac:spMkLst>
            <pc:docMk/>
            <pc:sldMk cId="461115897" sldId="400"/>
            <ac:spMk id="67" creationId="{6F2E455D-C18D-4C90-BC77-816EA3ECA342}"/>
          </ac:spMkLst>
        </pc:spChg>
        <pc:grpChg chg="del">
          <ac:chgData name="오 수완" userId="37adfa920606c913" providerId="LiveId" clId="{28E34740-2342-4482-A751-89E911F40A51}" dt="2022-02-01T02:09:19.421" v="102" actId="478"/>
          <ac:grpSpMkLst>
            <pc:docMk/>
            <pc:sldMk cId="461115897" sldId="400"/>
            <ac:grpSpMk id="2" creationId="{581817C6-C3E0-436A-B612-9DEDA7E382E9}"/>
          </ac:grpSpMkLst>
        </pc:grpChg>
        <pc:grpChg chg="add mod ord">
          <ac:chgData name="오 수완" userId="37adfa920606c913" providerId="LiveId" clId="{28E34740-2342-4482-A751-89E911F40A51}" dt="2022-02-01T02:26:01.639" v="184" actId="14100"/>
          <ac:grpSpMkLst>
            <pc:docMk/>
            <pc:sldMk cId="461115897" sldId="400"/>
            <ac:grpSpMk id="4" creationId="{D1A418AA-D374-415B-B06B-BDEE698BC73B}"/>
          </ac:grpSpMkLst>
        </pc:grpChg>
        <pc:grpChg chg="del">
          <ac:chgData name="오 수완" userId="37adfa920606c913" providerId="LiveId" clId="{28E34740-2342-4482-A751-89E911F40A51}" dt="2022-02-01T02:09:19.421" v="102" actId="478"/>
          <ac:grpSpMkLst>
            <pc:docMk/>
            <pc:sldMk cId="461115897" sldId="400"/>
            <ac:grpSpMk id="9" creationId="{106641E4-D2F2-46C4-B762-AC5B5946F41F}"/>
          </ac:grpSpMkLst>
        </pc:grpChg>
        <pc:grpChg chg="del">
          <ac:chgData name="오 수완" userId="37adfa920606c913" providerId="LiveId" clId="{28E34740-2342-4482-A751-89E911F40A51}" dt="2022-02-01T02:09:19.421" v="102" actId="478"/>
          <ac:grpSpMkLst>
            <pc:docMk/>
            <pc:sldMk cId="461115897" sldId="400"/>
            <ac:grpSpMk id="18" creationId="{D0D81F4F-08CE-49A3-AD77-8F2A44E234AE}"/>
          </ac:grpSpMkLst>
        </pc:grpChg>
        <pc:grpChg chg="del">
          <ac:chgData name="오 수완" userId="37adfa920606c913" providerId="LiveId" clId="{28E34740-2342-4482-A751-89E911F40A51}" dt="2022-02-01T02:09:19.421" v="102" actId="478"/>
          <ac:grpSpMkLst>
            <pc:docMk/>
            <pc:sldMk cId="461115897" sldId="400"/>
            <ac:grpSpMk id="21" creationId="{BE5BD530-33BD-43CC-B576-7539A377E059}"/>
          </ac:grpSpMkLst>
        </pc:grpChg>
        <pc:grpChg chg="del">
          <ac:chgData name="오 수완" userId="37adfa920606c913" providerId="LiveId" clId="{28E34740-2342-4482-A751-89E911F40A51}" dt="2022-02-01T02:09:19.421" v="102" actId="478"/>
          <ac:grpSpMkLst>
            <pc:docMk/>
            <pc:sldMk cId="461115897" sldId="400"/>
            <ac:grpSpMk id="27" creationId="{0827B4F4-C309-4ABA-A48E-BEB0040DAB2E}"/>
          </ac:grpSpMkLst>
        </pc:grpChg>
        <pc:grpChg chg="del">
          <ac:chgData name="오 수완" userId="37adfa920606c913" providerId="LiveId" clId="{28E34740-2342-4482-A751-89E911F40A51}" dt="2022-02-01T02:09:19.421" v="102" actId="478"/>
          <ac:grpSpMkLst>
            <pc:docMk/>
            <pc:sldMk cId="461115897" sldId="400"/>
            <ac:grpSpMk id="31" creationId="{DB79E358-EDD3-4C29-8508-A41F416A79B9}"/>
          </ac:grpSpMkLst>
        </pc:grpChg>
        <pc:grpChg chg="add mod">
          <ac:chgData name="오 수완" userId="37adfa920606c913" providerId="LiveId" clId="{28E34740-2342-4482-A751-89E911F40A51}" dt="2022-02-01T02:37:27.791" v="245" actId="1076"/>
          <ac:grpSpMkLst>
            <pc:docMk/>
            <pc:sldMk cId="461115897" sldId="400"/>
            <ac:grpSpMk id="61" creationId="{1C56C439-DF1E-4925-B2E3-47CF9AED87EC}"/>
          </ac:grpSpMkLst>
        </pc:grpChg>
        <pc:grpChg chg="add mod">
          <ac:chgData name="오 수완" userId="37adfa920606c913" providerId="LiveId" clId="{28E34740-2342-4482-A751-89E911F40A51}" dt="2022-02-01T03:00:28.026" v="350" actId="1076"/>
          <ac:grpSpMkLst>
            <pc:docMk/>
            <pc:sldMk cId="461115897" sldId="400"/>
            <ac:grpSpMk id="71" creationId="{4875A1D8-5839-444D-845E-F6938BF9EBE6}"/>
          </ac:grpSpMkLst>
        </pc:grpChg>
        <pc:picChg chg="add del mod">
          <ac:chgData name="오 수완" userId="37adfa920606c913" providerId="LiveId" clId="{28E34740-2342-4482-A751-89E911F40A51}" dt="2022-02-01T02:59:48.205" v="338" actId="478"/>
          <ac:picMkLst>
            <pc:docMk/>
            <pc:sldMk cId="461115897" sldId="400"/>
            <ac:picMk id="30" creationId="{B1D6DDA4-15AA-475A-BF77-59F0653E17F1}"/>
          </ac:picMkLst>
        </pc:picChg>
        <pc:picChg chg="add del mod">
          <ac:chgData name="오 수완" userId="37adfa920606c913" providerId="LiveId" clId="{28E34740-2342-4482-A751-89E911F40A51}" dt="2022-02-01T02:10:57.222" v="148" actId="478"/>
          <ac:picMkLst>
            <pc:docMk/>
            <pc:sldMk cId="461115897" sldId="400"/>
            <ac:picMk id="46" creationId="{657B83DE-5264-42B5-BA8F-4EDE6AA4E98F}"/>
          </ac:picMkLst>
        </pc:picChg>
        <pc:picChg chg="add mod">
          <ac:chgData name="오 수완" userId="37adfa920606c913" providerId="LiveId" clId="{28E34740-2342-4482-A751-89E911F40A51}" dt="2022-02-01T02:25:56.593" v="183" actId="732"/>
          <ac:picMkLst>
            <pc:docMk/>
            <pc:sldMk cId="461115897" sldId="400"/>
            <ac:picMk id="47" creationId="{C5E81410-1DB5-4685-BD8F-E764CD60532A}"/>
          </ac:picMkLst>
        </pc:picChg>
        <pc:picChg chg="add del mod">
          <ac:chgData name="오 수완" userId="37adfa920606c913" providerId="LiveId" clId="{28E34740-2342-4482-A751-89E911F40A51}" dt="2022-02-01T02:10:56.292" v="147" actId="478"/>
          <ac:picMkLst>
            <pc:docMk/>
            <pc:sldMk cId="461115897" sldId="400"/>
            <ac:picMk id="48" creationId="{00DB4310-A9A0-4666-88B7-FC05B64DB449}"/>
          </ac:picMkLst>
        </pc:picChg>
        <pc:picChg chg="add del mod">
          <ac:chgData name="오 수완" userId="37adfa920606c913" providerId="LiveId" clId="{28E34740-2342-4482-A751-89E911F40A51}" dt="2022-02-01T02:10:55.729" v="146" actId="478"/>
          <ac:picMkLst>
            <pc:docMk/>
            <pc:sldMk cId="461115897" sldId="400"/>
            <ac:picMk id="49" creationId="{710E8725-231F-467A-AE21-95376BE85876}"/>
          </ac:picMkLst>
        </pc:picChg>
        <pc:picChg chg="add del mod">
          <ac:chgData name="오 수완" userId="37adfa920606c913" providerId="LiveId" clId="{28E34740-2342-4482-A751-89E911F40A51}" dt="2022-02-01T02:09:30.548" v="105" actId="478"/>
          <ac:picMkLst>
            <pc:docMk/>
            <pc:sldMk cId="461115897" sldId="400"/>
            <ac:picMk id="50" creationId="{D506DB3E-5C89-4E0F-B869-D3D3E9986607}"/>
          </ac:picMkLst>
        </pc:picChg>
        <pc:picChg chg="add del mod">
          <ac:chgData name="오 수완" userId="37adfa920606c913" providerId="LiveId" clId="{28E34740-2342-4482-A751-89E911F40A51}" dt="2022-02-01T02:09:30.181" v="104" actId="478"/>
          <ac:picMkLst>
            <pc:docMk/>
            <pc:sldMk cId="461115897" sldId="400"/>
            <ac:picMk id="51" creationId="{20891992-03DB-4619-A904-2471B0C3BF8F}"/>
          </ac:picMkLst>
        </pc:picChg>
        <pc:picChg chg="add del mod">
          <ac:chgData name="오 수완" userId="37adfa920606c913" providerId="LiveId" clId="{28E34740-2342-4482-A751-89E911F40A51}" dt="2022-02-01T02:10:58.228" v="150" actId="478"/>
          <ac:picMkLst>
            <pc:docMk/>
            <pc:sldMk cId="461115897" sldId="400"/>
            <ac:picMk id="52" creationId="{5B95AA3E-1036-4C34-B8F1-4091E53F3916}"/>
          </ac:picMkLst>
        </pc:picChg>
        <pc:picChg chg="add del mod">
          <ac:chgData name="오 수완" userId="37adfa920606c913" providerId="LiveId" clId="{28E34740-2342-4482-A751-89E911F40A51}" dt="2022-02-01T02:10:57.686" v="149" actId="478"/>
          <ac:picMkLst>
            <pc:docMk/>
            <pc:sldMk cId="461115897" sldId="400"/>
            <ac:picMk id="53" creationId="{7B9F5202-62E2-4B05-981B-7E6584C980DE}"/>
          </ac:picMkLst>
        </pc:picChg>
        <pc:picChg chg="add del mod">
          <ac:chgData name="오 수완" userId="37adfa920606c913" providerId="LiveId" clId="{28E34740-2342-4482-A751-89E911F40A51}" dt="2022-02-01T02:10:58.714" v="151" actId="478"/>
          <ac:picMkLst>
            <pc:docMk/>
            <pc:sldMk cId="461115897" sldId="400"/>
            <ac:picMk id="54" creationId="{06738BC0-D44F-4F29-8079-CEEC1B48976A}"/>
          </ac:picMkLst>
        </pc:picChg>
        <pc:picChg chg="add mod">
          <ac:chgData name="오 수완" userId="37adfa920606c913" providerId="LiveId" clId="{28E34740-2342-4482-A751-89E911F40A51}" dt="2022-02-01T02:50:14.702" v="323" actId="166"/>
          <ac:picMkLst>
            <pc:docMk/>
            <pc:sldMk cId="461115897" sldId="400"/>
            <ac:picMk id="68" creationId="{F9CA82FB-0D28-4123-8224-AB542CF3D9D4}"/>
          </ac:picMkLst>
        </pc:picChg>
        <pc:picChg chg="add mod">
          <ac:chgData name="오 수완" userId="37adfa920606c913" providerId="LiveId" clId="{28E34740-2342-4482-A751-89E911F40A51}" dt="2022-02-01T02:48:12.601" v="301" actId="1076"/>
          <ac:picMkLst>
            <pc:docMk/>
            <pc:sldMk cId="461115897" sldId="400"/>
            <ac:picMk id="69" creationId="{A1923BC3-6088-462F-AFE0-B53DBC4833B9}"/>
          </ac:picMkLst>
        </pc:picChg>
        <pc:picChg chg="add mod">
          <ac:chgData name="오 수완" userId="37adfa920606c913" providerId="LiveId" clId="{28E34740-2342-4482-A751-89E911F40A51}" dt="2022-02-01T02:50:58.241" v="328" actId="1076"/>
          <ac:picMkLst>
            <pc:docMk/>
            <pc:sldMk cId="461115897" sldId="400"/>
            <ac:picMk id="70" creationId="{96D4D2D8-D047-4135-9FF2-F71210614149}"/>
          </ac:picMkLst>
        </pc:picChg>
        <pc:picChg chg="add del mod">
          <ac:chgData name="오 수완" userId="37adfa920606c913" providerId="LiveId" clId="{28E34740-2342-4482-A751-89E911F40A51}" dt="2022-02-01T02:43:28.813" v="260" actId="478"/>
          <ac:picMkLst>
            <pc:docMk/>
            <pc:sldMk cId="461115897" sldId="400"/>
            <ac:picMk id="2050" creationId="{E7C8DBC5-B828-412D-8640-0C9653DC86FD}"/>
          </ac:picMkLst>
        </pc:picChg>
        <pc:picChg chg="add mod">
          <ac:chgData name="오 수완" userId="37adfa920606c913" providerId="LiveId" clId="{28E34740-2342-4482-A751-89E911F40A51}" dt="2022-02-01T02:46:45.841" v="283" actId="1076"/>
          <ac:picMkLst>
            <pc:docMk/>
            <pc:sldMk cId="461115897" sldId="400"/>
            <ac:picMk id="2052" creationId="{241B4BAB-83A1-4B28-A770-3F9CCA5BDB16}"/>
          </ac:picMkLst>
        </pc:picChg>
        <pc:picChg chg="add del mod">
          <ac:chgData name="오 수완" userId="37adfa920606c913" providerId="LiveId" clId="{28E34740-2342-4482-A751-89E911F40A51}" dt="2022-02-01T02:50:18.641" v="324" actId="478"/>
          <ac:picMkLst>
            <pc:docMk/>
            <pc:sldMk cId="461115897" sldId="400"/>
            <ac:picMk id="2054" creationId="{E19F6909-70DB-4568-ADB8-5BC6F1C1C59B}"/>
          </ac:picMkLst>
        </pc:picChg>
        <pc:picChg chg="add mod">
          <ac:chgData name="오 수완" userId="37adfa920606c913" providerId="LiveId" clId="{28E34740-2342-4482-A751-89E911F40A51}" dt="2022-02-01T03:00:28.026" v="350" actId="1076"/>
          <ac:picMkLst>
            <pc:docMk/>
            <pc:sldMk cId="461115897" sldId="400"/>
            <ac:picMk id="2056" creationId="{9F137740-B853-4393-B527-DC41E27934B6}"/>
          </ac:picMkLst>
        </pc:picChg>
        <pc:cxnChg chg="add mod">
          <ac:chgData name="오 수완" userId="37adfa920606c913" providerId="LiveId" clId="{28E34740-2342-4482-A751-89E911F40A51}" dt="2022-02-01T03:00:28.026" v="350" actId="1076"/>
          <ac:cxnSpMkLst>
            <pc:docMk/>
            <pc:sldMk cId="461115897" sldId="400"/>
            <ac:cxnSpMk id="24" creationId="{99D798D1-D10F-4FFE-8E40-BE28D088D063}"/>
          </ac:cxnSpMkLst>
        </pc:cxnChg>
      </pc:sldChg>
      <pc:sldChg chg="addSp delSp modSp add del mod delAnim modAnim">
        <pc:chgData name="오 수완" userId="37adfa920606c913" providerId="LiveId" clId="{28E34740-2342-4482-A751-89E911F40A51}" dt="2022-02-01T03:32:00.747" v="504"/>
        <pc:sldMkLst>
          <pc:docMk/>
          <pc:sldMk cId="280058775" sldId="401"/>
        </pc:sldMkLst>
        <pc:spChg chg="add del">
          <ac:chgData name="오 수완" userId="37adfa920606c913" providerId="LiveId" clId="{28E34740-2342-4482-A751-89E911F40A51}" dt="2022-02-01T03:16:56.483" v="411" actId="478"/>
          <ac:spMkLst>
            <pc:docMk/>
            <pc:sldMk cId="280058775" sldId="401"/>
            <ac:spMk id="3" creationId="{47130490-D306-4A09-B4AA-C2901DFE1E56}"/>
          </ac:spMkLst>
        </pc:spChg>
        <pc:spChg chg="add del mod ord">
          <ac:chgData name="오 수완" userId="37adfa920606c913" providerId="LiveId" clId="{28E34740-2342-4482-A751-89E911F40A51}" dt="2022-02-01T03:18:20.078" v="420" actId="478"/>
          <ac:spMkLst>
            <pc:docMk/>
            <pc:sldMk cId="280058775" sldId="401"/>
            <ac:spMk id="4" creationId="{F0D7C3F2-DCD8-4C5E-B710-87794A0E9A0D}"/>
          </ac:spMkLst>
        </pc:spChg>
        <pc:spChg chg="del">
          <ac:chgData name="오 수완" userId="37adfa920606c913" providerId="LiveId" clId="{28E34740-2342-4482-A751-89E911F40A51}" dt="2022-02-01T03:10:04.085" v="390" actId="478"/>
          <ac:spMkLst>
            <pc:docMk/>
            <pc:sldMk cId="280058775" sldId="401"/>
            <ac:spMk id="18" creationId="{0B7FB32E-34D2-4B8F-AE73-DF57A5C18BF5}"/>
          </ac:spMkLst>
        </pc:spChg>
        <pc:spChg chg="add mod">
          <ac:chgData name="오 수완" userId="37adfa920606c913" providerId="LiveId" clId="{28E34740-2342-4482-A751-89E911F40A51}" dt="2022-02-01T03:15:50.598" v="395"/>
          <ac:spMkLst>
            <pc:docMk/>
            <pc:sldMk cId="280058775" sldId="401"/>
            <ac:spMk id="22" creationId="{4CDE3DB9-E503-4B07-8E0F-669AC011D774}"/>
          </ac:spMkLst>
        </pc:spChg>
        <pc:spChg chg="add mod">
          <ac:chgData name="오 수완" userId="37adfa920606c913" providerId="LiveId" clId="{28E34740-2342-4482-A751-89E911F40A51}" dt="2022-02-01T03:15:50.598" v="395"/>
          <ac:spMkLst>
            <pc:docMk/>
            <pc:sldMk cId="280058775" sldId="401"/>
            <ac:spMk id="24" creationId="{588C7E71-91A2-4EDD-B68C-681D6682D82C}"/>
          </ac:spMkLst>
        </pc:spChg>
        <pc:spChg chg="add mod">
          <ac:chgData name="오 수완" userId="37adfa920606c913" providerId="LiveId" clId="{28E34740-2342-4482-A751-89E911F40A51}" dt="2022-02-01T03:16:26.086" v="409" actId="207"/>
          <ac:spMkLst>
            <pc:docMk/>
            <pc:sldMk cId="280058775" sldId="401"/>
            <ac:spMk id="25" creationId="{E390DDDF-1686-40A3-9930-E0A6621743C0}"/>
          </ac:spMkLst>
        </pc:spChg>
        <pc:spChg chg="add mod">
          <ac:chgData name="오 수완" userId="37adfa920606c913" providerId="LiveId" clId="{28E34740-2342-4482-A751-89E911F40A51}" dt="2022-02-01T03:16:12.389" v="408" actId="207"/>
          <ac:spMkLst>
            <pc:docMk/>
            <pc:sldMk cId="280058775" sldId="401"/>
            <ac:spMk id="31" creationId="{DE6D5386-8F04-4610-AE56-CA90A973165B}"/>
          </ac:spMkLst>
        </pc:spChg>
        <pc:spChg chg="add mod">
          <ac:chgData name="오 수완" userId="37adfa920606c913" providerId="LiveId" clId="{28E34740-2342-4482-A751-89E911F40A51}" dt="2022-02-01T03:16:06.860" v="407" actId="207"/>
          <ac:spMkLst>
            <pc:docMk/>
            <pc:sldMk cId="280058775" sldId="401"/>
            <ac:spMk id="32" creationId="{4FDDD1B1-409B-4B0D-AD32-1CDA89C335A6}"/>
          </ac:spMkLst>
        </pc:spChg>
        <pc:spChg chg="add mod">
          <ac:chgData name="오 수완" userId="37adfa920606c913" providerId="LiveId" clId="{28E34740-2342-4482-A751-89E911F40A51}" dt="2022-02-01T03:16:06.860" v="407" actId="207"/>
          <ac:spMkLst>
            <pc:docMk/>
            <pc:sldMk cId="280058775" sldId="401"/>
            <ac:spMk id="33" creationId="{8D766549-D74B-4A68-BF36-7B70E4950812}"/>
          </ac:spMkLst>
        </pc:spChg>
        <pc:spChg chg="add del">
          <ac:chgData name="오 수완" userId="37adfa920606c913" providerId="LiveId" clId="{28E34740-2342-4482-A751-89E911F40A51}" dt="2022-02-01T03:18:59.041" v="426" actId="478"/>
          <ac:spMkLst>
            <pc:docMk/>
            <pc:sldMk cId="280058775" sldId="401"/>
            <ac:spMk id="46" creationId="{E181AEDD-04B0-46AA-A497-35B6021D3342}"/>
          </ac:spMkLst>
        </pc:spChg>
        <pc:spChg chg="add mod ord">
          <ac:chgData name="오 수완" userId="37adfa920606c913" providerId="LiveId" clId="{28E34740-2342-4482-A751-89E911F40A51}" dt="2022-02-01T03:20:01.950" v="439" actId="1076"/>
          <ac:spMkLst>
            <pc:docMk/>
            <pc:sldMk cId="280058775" sldId="401"/>
            <ac:spMk id="48" creationId="{43C6BF46-6970-49C2-9B5C-A74C1090ECA8}"/>
          </ac:spMkLst>
        </pc:spChg>
        <pc:spChg chg="add mod">
          <ac:chgData name="오 수완" userId="37adfa920606c913" providerId="LiveId" clId="{28E34740-2342-4482-A751-89E911F40A51}" dt="2022-02-01T03:23:46.685" v="473" actId="1076"/>
          <ac:spMkLst>
            <pc:docMk/>
            <pc:sldMk cId="280058775" sldId="401"/>
            <ac:spMk id="54" creationId="{F4E6A270-9921-43DF-8D99-30003C94D3D1}"/>
          </ac:spMkLst>
        </pc:spChg>
        <pc:grpChg chg="del">
          <ac:chgData name="오 수완" userId="37adfa920606c913" providerId="LiveId" clId="{28E34740-2342-4482-A751-89E911F40A51}" dt="2022-02-01T03:10:02.729" v="389" actId="478"/>
          <ac:grpSpMkLst>
            <pc:docMk/>
            <pc:sldMk cId="280058775" sldId="401"/>
            <ac:grpSpMk id="2" creationId="{3449DE9C-3A1E-47C5-96F1-A3B31E18E16D}"/>
          </ac:grpSpMkLst>
        </pc:grpChg>
        <pc:grpChg chg="del">
          <ac:chgData name="오 수완" userId="37adfa920606c913" providerId="LiveId" clId="{28E34740-2342-4482-A751-89E911F40A51}" dt="2022-02-01T03:10:04.085" v="390" actId="478"/>
          <ac:grpSpMkLst>
            <pc:docMk/>
            <pc:sldMk cId="280058775" sldId="401"/>
            <ac:grpSpMk id="9" creationId="{A62624E1-84C6-4F41-B569-DF8694B259E4}"/>
          </ac:grpSpMkLst>
        </pc:grpChg>
        <pc:grpChg chg="del">
          <ac:chgData name="오 수완" userId="37adfa920606c913" providerId="LiveId" clId="{28E34740-2342-4482-A751-89E911F40A51}" dt="2022-02-01T03:10:04.085" v="390" actId="478"/>
          <ac:grpSpMkLst>
            <pc:docMk/>
            <pc:sldMk cId="280058775" sldId="401"/>
            <ac:grpSpMk id="12" creationId="{D8F109A5-5906-468C-8A6F-1CAD867D6B12}"/>
          </ac:grpSpMkLst>
        </pc:grpChg>
        <pc:grpChg chg="del">
          <ac:chgData name="오 수완" userId="37adfa920606c913" providerId="LiveId" clId="{28E34740-2342-4482-A751-89E911F40A51}" dt="2022-02-01T03:10:04.085" v="390" actId="478"/>
          <ac:grpSpMkLst>
            <pc:docMk/>
            <pc:sldMk cId="280058775" sldId="401"/>
            <ac:grpSpMk id="15" creationId="{20317CD8-AB8A-42F2-8E01-B32ACBCBB6D1}"/>
          </ac:grpSpMkLst>
        </pc:grpChg>
        <pc:picChg chg="add del mod">
          <ac:chgData name="오 수완" userId="37adfa920606c913" providerId="LiveId" clId="{28E34740-2342-4482-A751-89E911F40A51}" dt="2022-02-01T03:15:57.827" v="403" actId="478"/>
          <ac:picMkLst>
            <pc:docMk/>
            <pc:sldMk cId="280058775" sldId="401"/>
            <ac:picMk id="34" creationId="{B21A67C0-38BC-4494-AA31-52F3A0B901FA}"/>
          </ac:picMkLst>
        </pc:picChg>
        <pc:picChg chg="add mod">
          <ac:chgData name="오 수완" userId="37adfa920606c913" providerId="LiveId" clId="{28E34740-2342-4482-A751-89E911F40A51}" dt="2022-02-01T03:18:01.373" v="417" actId="1076"/>
          <ac:picMkLst>
            <pc:docMk/>
            <pc:sldMk cId="280058775" sldId="401"/>
            <ac:picMk id="35" creationId="{5406043E-946E-4F6E-ABE6-3B34592CCA93}"/>
          </ac:picMkLst>
        </pc:picChg>
        <pc:picChg chg="add del mod">
          <ac:chgData name="오 수완" userId="37adfa920606c913" providerId="LiveId" clId="{28E34740-2342-4482-A751-89E911F40A51}" dt="2022-02-01T03:15:55.829" v="399" actId="478"/>
          <ac:picMkLst>
            <pc:docMk/>
            <pc:sldMk cId="280058775" sldId="401"/>
            <ac:picMk id="36" creationId="{8263AB70-1537-4BD2-8812-9041890657D4}"/>
          </ac:picMkLst>
        </pc:picChg>
        <pc:picChg chg="add del mod">
          <ac:chgData name="오 수완" userId="37adfa920606c913" providerId="LiveId" clId="{28E34740-2342-4482-A751-89E911F40A51}" dt="2022-02-01T03:15:55.473" v="398" actId="478"/>
          <ac:picMkLst>
            <pc:docMk/>
            <pc:sldMk cId="280058775" sldId="401"/>
            <ac:picMk id="37" creationId="{9E292579-1478-4226-A2DB-F617824F40CA}"/>
          </ac:picMkLst>
        </pc:picChg>
        <pc:picChg chg="add del mod">
          <ac:chgData name="오 수완" userId="37adfa920606c913" providerId="LiveId" clId="{28E34740-2342-4482-A751-89E911F40A51}" dt="2022-02-01T03:15:56.777" v="401" actId="478"/>
          <ac:picMkLst>
            <pc:docMk/>
            <pc:sldMk cId="280058775" sldId="401"/>
            <ac:picMk id="38" creationId="{7F228F7F-F16C-44DB-99A1-5C6D2E3BB8AA}"/>
          </ac:picMkLst>
        </pc:picChg>
        <pc:picChg chg="add del mod">
          <ac:chgData name="오 수완" userId="37adfa920606c913" providerId="LiveId" clId="{28E34740-2342-4482-A751-89E911F40A51}" dt="2022-02-01T03:15:56.277" v="400" actId="478"/>
          <ac:picMkLst>
            <pc:docMk/>
            <pc:sldMk cId="280058775" sldId="401"/>
            <ac:picMk id="39" creationId="{B6AFC3BD-0120-4EB9-A183-8FB8BB766470}"/>
          </ac:picMkLst>
        </pc:picChg>
        <pc:picChg chg="add del mod">
          <ac:chgData name="오 수완" userId="37adfa920606c913" providerId="LiveId" clId="{28E34740-2342-4482-A751-89E911F40A51}" dt="2022-02-01T03:15:58.665" v="405" actId="478"/>
          <ac:picMkLst>
            <pc:docMk/>
            <pc:sldMk cId="280058775" sldId="401"/>
            <ac:picMk id="40" creationId="{01521F8E-0ADC-4BFD-A0DD-5637BA3441DC}"/>
          </ac:picMkLst>
        </pc:picChg>
        <pc:picChg chg="add del mod">
          <ac:chgData name="오 수완" userId="37adfa920606c913" providerId="LiveId" clId="{28E34740-2342-4482-A751-89E911F40A51}" dt="2022-02-01T03:15:58.121" v="404" actId="478"/>
          <ac:picMkLst>
            <pc:docMk/>
            <pc:sldMk cId="280058775" sldId="401"/>
            <ac:picMk id="41" creationId="{CD62AA9C-7A85-495B-B9FA-B82B6D57B25F}"/>
          </ac:picMkLst>
        </pc:picChg>
        <pc:picChg chg="add del mod">
          <ac:chgData name="오 수완" userId="37adfa920606c913" providerId="LiveId" clId="{28E34740-2342-4482-A751-89E911F40A51}" dt="2022-02-01T03:15:59.092" v="406" actId="478"/>
          <ac:picMkLst>
            <pc:docMk/>
            <pc:sldMk cId="280058775" sldId="401"/>
            <ac:picMk id="42" creationId="{5449D874-3516-408C-9EFD-90629C88FCB8}"/>
          </ac:picMkLst>
        </pc:picChg>
        <pc:picChg chg="add del mod">
          <ac:chgData name="오 수완" userId="37adfa920606c913" providerId="LiveId" clId="{28E34740-2342-4482-A751-89E911F40A51}" dt="2022-02-01T03:15:54.857" v="397" actId="478"/>
          <ac:picMkLst>
            <pc:docMk/>
            <pc:sldMk cId="280058775" sldId="401"/>
            <ac:picMk id="43" creationId="{A2F6AD4C-334E-44FE-B84A-A7CC0D7F38E8}"/>
          </ac:picMkLst>
        </pc:picChg>
        <pc:picChg chg="add del mod">
          <ac:chgData name="오 수완" userId="37adfa920606c913" providerId="LiveId" clId="{28E34740-2342-4482-A751-89E911F40A51}" dt="2022-02-01T03:15:57.377" v="402" actId="478"/>
          <ac:picMkLst>
            <pc:docMk/>
            <pc:sldMk cId="280058775" sldId="401"/>
            <ac:picMk id="44" creationId="{127FEDD9-D6AD-45AD-825D-B9115D4D4A16}"/>
          </ac:picMkLst>
        </pc:picChg>
        <pc:picChg chg="add del mod">
          <ac:chgData name="오 수완" userId="37adfa920606c913" providerId="LiveId" clId="{28E34740-2342-4482-A751-89E911F40A51}" dt="2022-02-01T03:15:54.320" v="396" actId="478"/>
          <ac:picMkLst>
            <pc:docMk/>
            <pc:sldMk cId="280058775" sldId="401"/>
            <ac:picMk id="45" creationId="{A0B1B631-6E9F-4AB9-9FC0-D37C6ED5080D}"/>
          </ac:picMkLst>
        </pc:picChg>
        <pc:picChg chg="add mod">
          <ac:chgData name="오 수완" userId="37adfa920606c913" providerId="LiveId" clId="{28E34740-2342-4482-A751-89E911F40A51}" dt="2022-02-01T03:22:21.657" v="454" actId="1076"/>
          <ac:picMkLst>
            <pc:docMk/>
            <pc:sldMk cId="280058775" sldId="401"/>
            <ac:picMk id="49" creationId="{2A5688C8-2DCC-4ECD-963F-9AC292F98BA2}"/>
          </ac:picMkLst>
        </pc:picChg>
        <pc:picChg chg="add mod">
          <ac:chgData name="오 수완" userId="37adfa920606c913" providerId="LiveId" clId="{28E34740-2342-4482-A751-89E911F40A51}" dt="2022-02-01T03:23:10.231" v="464" actId="1076"/>
          <ac:picMkLst>
            <pc:docMk/>
            <pc:sldMk cId="280058775" sldId="401"/>
            <ac:picMk id="50" creationId="{054E0C8D-AACF-4D7D-BCC2-8CF2816CA7DF}"/>
          </ac:picMkLst>
        </pc:picChg>
        <pc:picChg chg="add mod">
          <ac:chgData name="오 수완" userId="37adfa920606c913" providerId="LiveId" clId="{28E34740-2342-4482-A751-89E911F40A51}" dt="2022-02-01T03:22:25.624" v="456" actId="1076"/>
          <ac:picMkLst>
            <pc:docMk/>
            <pc:sldMk cId="280058775" sldId="401"/>
            <ac:picMk id="51" creationId="{1AFE57ED-AF7E-4085-953A-2B27C918B57A}"/>
          </ac:picMkLst>
        </pc:picChg>
        <pc:picChg chg="add mod">
          <ac:chgData name="오 수완" userId="37adfa920606c913" providerId="LiveId" clId="{28E34740-2342-4482-A751-89E911F40A51}" dt="2022-02-01T03:22:58.392" v="462" actId="1076"/>
          <ac:picMkLst>
            <pc:docMk/>
            <pc:sldMk cId="280058775" sldId="401"/>
            <ac:picMk id="52" creationId="{C5B5AD75-2D24-4E76-AACB-907BF5B6808C}"/>
          </ac:picMkLst>
        </pc:picChg>
        <pc:picChg chg="add mod">
          <ac:chgData name="오 수완" userId="37adfa920606c913" providerId="LiveId" clId="{28E34740-2342-4482-A751-89E911F40A51}" dt="2022-02-01T03:23:02.897" v="463" actId="1076"/>
          <ac:picMkLst>
            <pc:docMk/>
            <pc:sldMk cId="280058775" sldId="401"/>
            <ac:picMk id="53" creationId="{C034B8ED-AE0E-443A-8213-3BDB4BD6FF2A}"/>
          </ac:picMkLst>
        </pc:picChg>
        <pc:picChg chg="add mod">
          <ac:chgData name="오 수완" userId="37adfa920606c913" providerId="LiveId" clId="{28E34740-2342-4482-A751-89E911F40A51}" dt="2022-02-01T03:29:40.435" v="489" actId="1076"/>
          <ac:picMkLst>
            <pc:docMk/>
            <pc:sldMk cId="280058775" sldId="401"/>
            <ac:picMk id="55" creationId="{59A0B792-73A3-4F89-BCAA-7066433FD04F}"/>
          </ac:picMkLst>
        </pc:picChg>
        <pc:picChg chg="add mod">
          <ac:chgData name="오 수완" userId="37adfa920606c913" providerId="LiveId" clId="{28E34740-2342-4482-A751-89E911F40A51}" dt="2022-02-01T03:31:23.141" v="498" actId="1076"/>
          <ac:picMkLst>
            <pc:docMk/>
            <pc:sldMk cId="280058775" sldId="401"/>
            <ac:picMk id="56" creationId="{50DFD9AB-2D3E-4DB0-996E-5C5CFEF8815D}"/>
          </ac:picMkLst>
        </pc:picChg>
        <pc:cxnChg chg="add del mod">
          <ac:chgData name="오 수완" userId="37adfa920606c913" providerId="LiveId" clId="{28E34740-2342-4482-A751-89E911F40A51}" dt="2022-02-01T03:20:00.016" v="438" actId="478"/>
          <ac:cxnSpMkLst>
            <pc:docMk/>
            <pc:sldMk cId="280058775" sldId="401"/>
            <ac:cxnSpMk id="19" creationId="{4CD7ABB7-0461-47E1-AAE0-2C4A6EC8B8F5}"/>
          </ac:cxnSpMkLst>
        </pc:cxnChg>
        <pc:cxnChg chg="add del mod">
          <ac:chgData name="오 수완" userId="37adfa920606c913" providerId="LiveId" clId="{28E34740-2342-4482-A751-89E911F40A51}" dt="2022-02-01T03:19:58.982" v="437" actId="478"/>
          <ac:cxnSpMkLst>
            <pc:docMk/>
            <pc:sldMk cId="280058775" sldId="401"/>
            <ac:cxnSpMk id="47" creationId="{15FD6F5C-C992-4E8A-872B-3A5C4006ACBB}"/>
          </ac:cxnSpMkLst>
        </pc:cxnChg>
      </pc:sldChg>
      <pc:sldChg chg="del">
        <pc:chgData name="오 수완" userId="37adfa920606c913" providerId="LiveId" clId="{28E34740-2342-4482-A751-89E911F40A51}" dt="2022-02-01T02:03:14.725" v="0" actId="47"/>
        <pc:sldMkLst>
          <pc:docMk/>
          <pc:sldMk cId="3069132750" sldId="408"/>
        </pc:sldMkLst>
      </pc:sldChg>
      <pc:sldChg chg="addSp delSp modSp mod modAnim">
        <pc:chgData name="오 수완" userId="37adfa920606c913" providerId="LiveId" clId="{28E34740-2342-4482-A751-89E911F40A51}" dt="2022-02-01T02:35:09.806" v="231"/>
        <pc:sldMkLst>
          <pc:docMk/>
          <pc:sldMk cId="2713880686" sldId="409"/>
        </pc:sldMkLst>
        <pc:grpChg chg="del">
          <ac:chgData name="오 수완" userId="37adfa920606c913" providerId="LiveId" clId="{28E34740-2342-4482-A751-89E911F40A51}" dt="2022-02-01T02:04:38.041" v="1" actId="478"/>
          <ac:grpSpMkLst>
            <pc:docMk/>
            <pc:sldMk cId="2713880686" sldId="409"/>
            <ac:grpSpMk id="131" creationId="{35F25586-D0A5-4549-8052-2072763B6332}"/>
          </ac:grpSpMkLst>
        </pc:grpChg>
        <pc:grpChg chg="del">
          <ac:chgData name="오 수완" userId="37adfa920606c913" providerId="LiveId" clId="{28E34740-2342-4482-A751-89E911F40A51}" dt="2022-02-01T02:04:38.529" v="2" actId="478"/>
          <ac:grpSpMkLst>
            <pc:docMk/>
            <pc:sldMk cId="2713880686" sldId="409"/>
            <ac:grpSpMk id="135" creationId="{99366393-8C07-4913-9B05-3982583E3B74}"/>
          </ac:grpSpMkLst>
        </pc:grpChg>
        <pc:grpChg chg="del mod">
          <ac:chgData name="오 수완" userId="37adfa920606c913" providerId="LiveId" clId="{28E34740-2342-4482-A751-89E911F40A51}" dt="2022-02-01T02:04:39.882" v="5" actId="478"/>
          <ac:grpSpMkLst>
            <pc:docMk/>
            <pc:sldMk cId="2713880686" sldId="409"/>
            <ac:grpSpMk id="139" creationId="{E3712713-6A57-4AEC-816E-44F534AC713E}"/>
          </ac:grpSpMkLst>
        </pc:grpChg>
        <pc:grpChg chg="del">
          <ac:chgData name="오 수완" userId="37adfa920606c913" providerId="LiveId" clId="{28E34740-2342-4482-A751-89E911F40A51}" dt="2022-02-01T02:04:40.617" v="7" actId="478"/>
          <ac:grpSpMkLst>
            <pc:docMk/>
            <pc:sldMk cId="2713880686" sldId="409"/>
            <ac:grpSpMk id="143" creationId="{987D2A77-6DC7-4A9B-99EA-DA96EC2EAD8F}"/>
          </ac:grpSpMkLst>
        </pc:grpChg>
        <pc:grpChg chg="del">
          <ac:chgData name="오 수완" userId="37adfa920606c913" providerId="LiveId" clId="{28E34740-2342-4482-A751-89E911F40A51}" dt="2022-02-01T02:04:40.275" v="6" actId="478"/>
          <ac:grpSpMkLst>
            <pc:docMk/>
            <pc:sldMk cId="2713880686" sldId="409"/>
            <ac:grpSpMk id="147" creationId="{5FD41871-2E4C-430F-B910-066968DE7F14}"/>
          </ac:grpSpMkLst>
        </pc:grpChg>
        <pc:grpChg chg="del">
          <ac:chgData name="오 수완" userId="37adfa920606c913" providerId="LiveId" clId="{28E34740-2342-4482-A751-89E911F40A51}" dt="2022-02-01T02:04:38.948" v="3" actId="478"/>
          <ac:grpSpMkLst>
            <pc:docMk/>
            <pc:sldMk cId="2713880686" sldId="409"/>
            <ac:grpSpMk id="151" creationId="{7761B3A9-8909-43FE-84F1-C752FDED2136}"/>
          </ac:grpSpMkLst>
        </pc:grpChg>
        <pc:grpChg chg="del">
          <ac:chgData name="오 수완" userId="37adfa920606c913" providerId="LiveId" clId="{28E34740-2342-4482-A751-89E911F40A51}" dt="2022-02-01T02:04:41.051" v="8" actId="478"/>
          <ac:grpSpMkLst>
            <pc:docMk/>
            <pc:sldMk cId="2713880686" sldId="409"/>
            <ac:grpSpMk id="155" creationId="{5DEAAB06-5568-4129-A15D-49405B041464}"/>
          </ac:grpSpMkLst>
        </pc:grpChg>
        <pc:grpChg chg="del">
          <ac:chgData name="오 수완" userId="37adfa920606c913" providerId="LiveId" clId="{28E34740-2342-4482-A751-89E911F40A51}" dt="2022-02-01T02:04:42.806" v="12" actId="478"/>
          <ac:grpSpMkLst>
            <pc:docMk/>
            <pc:sldMk cId="2713880686" sldId="409"/>
            <ac:grpSpMk id="188" creationId="{BF6ADEC7-C0C7-4D06-917D-FB149725D6C0}"/>
          </ac:grpSpMkLst>
        </pc:grpChg>
        <pc:grpChg chg="del">
          <ac:chgData name="오 수완" userId="37adfa920606c913" providerId="LiveId" clId="{28E34740-2342-4482-A751-89E911F40A51}" dt="2022-02-01T02:04:42.427" v="11" actId="478"/>
          <ac:grpSpMkLst>
            <pc:docMk/>
            <pc:sldMk cId="2713880686" sldId="409"/>
            <ac:grpSpMk id="192" creationId="{B539AE53-DE41-4D05-8BDE-7DE02BF366CD}"/>
          </ac:grpSpMkLst>
        </pc:grpChg>
        <pc:grpChg chg="del">
          <ac:chgData name="오 수완" userId="37adfa920606c913" providerId="LiveId" clId="{28E34740-2342-4482-A751-89E911F40A51}" dt="2022-02-01T02:04:41.729" v="9" actId="478"/>
          <ac:grpSpMkLst>
            <pc:docMk/>
            <pc:sldMk cId="2713880686" sldId="409"/>
            <ac:grpSpMk id="196" creationId="{895EC194-D529-4B12-90E6-1399AFD35CF1}"/>
          </ac:grpSpMkLst>
        </pc:grpChg>
        <pc:grpChg chg="del">
          <ac:chgData name="오 수완" userId="37adfa920606c913" providerId="LiveId" clId="{28E34740-2342-4482-A751-89E911F40A51}" dt="2022-02-01T02:04:44.168" v="15" actId="478"/>
          <ac:grpSpMkLst>
            <pc:docMk/>
            <pc:sldMk cId="2713880686" sldId="409"/>
            <ac:grpSpMk id="200" creationId="{112B704F-4B56-42B9-B033-0A0B06F28228}"/>
          </ac:grpSpMkLst>
        </pc:grpChg>
        <pc:grpChg chg="del">
          <ac:chgData name="오 수완" userId="37adfa920606c913" providerId="LiveId" clId="{28E34740-2342-4482-A751-89E911F40A51}" dt="2022-02-01T02:04:43.783" v="14" actId="478"/>
          <ac:grpSpMkLst>
            <pc:docMk/>
            <pc:sldMk cId="2713880686" sldId="409"/>
            <ac:grpSpMk id="204" creationId="{2FE1CE15-0979-4A33-817A-68E6AC0F1846}"/>
          </ac:grpSpMkLst>
        </pc:grpChg>
        <pc:grpChg chg="del">
          <ac:chgData name="오 수완" userId="37adfa920606c913" providerId="LiveId" clId="{28E34740-2342-4482-A751-89E911F40A51}" dt="2022-02-01T02:04:43.377" v="13" actId="478"/>
          <ac:grpSpMkLst>
            <pc:docMk/>
            <pc:sldMk cId="2713880686" sldId="409"/>
            <ac:grpSpMk id="212" creationId="{D87AAAB9-B06B-400A-85D6-93F96EAB2F8C}"/>
          </ac:grpSpMkLst>
        </pc:grpChg>
        <pc:grpChg chg="del">
          <ac:chgData name="오 수완" userId="37adfa920606c913" providerId="LiveId" clId="{28E34740-2342-4482-A751-89E911F40A51}" dt="2022-02-01T02:04:42.112" v="10" actId="478"/>
          <ac:grpSpMkLst>
            <pc:docMk/>
            <pc:sldMk cId="2713880686" sldId="409"/>
            <ac:grpSpMk id="216" creationId="{2273D1AE-ED71-4842-BDC3-459D4F20359F}"/>
          </ac:grpSpMkLst>
        </pc:grpChg>
        <pc:picChg chg="add mod modCrop">
          <ac:chgData name="오 수완" userId="37adfa920606c913" providerId="LiveId" clId="{28E34740-2342-4482-A751-89E911F40A51}" dt="2022-02-01T02:06:44.784" v="58" actId="1076"/>
          <ac:picMkLst>
            <pc:docMk/>
            <pc:sldMk cId="2713880686" sldId="409"/>
            <ac:picMk id="4" creationId="{F8C09DA1-C1A7-41F6-984D-6849CDF0FA66}"/>
          </ac:picMkLst>
        </pc:picChg>
        <pc:picChg chg="add mod">
          <ac:chgData name="오 수완" userId="37adfa920606c913" providerId="LiveId" clId="{28E34740-2342-4482-A751-89E911F40A51}" dt="2022-02-01T02:06:57.741" v="66" actId="1076"/>
          <ac:picMkLst>
            <pc:docMk/>
            <pc:sldMk cId="2713880686" sldId="409"/>
            <ac:picMk id="75" creationId="{0543F9C9-095D-462F-935D-979156E1E74B}"/>
          </ac:picMkLst>
        </pc:picChg>
        <pc:picChg chg="add mod ord">
          <ac:chgData name="오 수완" userId="37adfa920606c913" providerId="LiveId" clId="{28E34740-2342-4482-A751-89E911F40A51}" dt="2022-02-01T02:06:41.320" v="57" actId="1076"/>
          <ac:picMkLst>
            <pc:docMk/>
            <pc:sldMk cId="2713880686" sldId="409"/>
            <ac:picMk id="76" creationId="{C9D78456-170C-4B79-B859-036335FA412B}"/>
          </ac:picMkLst>
        </pc:picChg>
        <pc:picChg chg="add mod ord">
          <ac:chgData name="오 수완" userId="37adfa920606c913" providerId="LiveId" clId="{28E34740-2342-4482-A751-89E911F40A51}" dt="2022-02-01T02:06:28.092" v="48" actId="1076"/>
          <ac:picMkLst>
            <pc:docMk/>
            <pc:sldMk cId="2713880686" sldId="409"/>
            <ac:picMk id="77" creationId="{062DEC75-676F-4670-B2EA-8A7806C053B3}"/>
          </ac:picMkLst>
        </pc:picChg>
        <pc:picChg chg="add mod ord">
          <ac:chgData name="오 수완" userId="37adfa920606c913" providerId="LiveId" clId="{28E34740-2342-4482-A751-89E911F40A51}" dt="2022-02-01T02:06:36.924" v="56" actId="171"/>
          <ac:picMkLst>
            <pc:docMk/>
            <pc:sldMk cId="2713880686" sldId="409"/>
            <ac:picMk id="78" creationId="{D98C6ECC-E6CC-485F-9614-403AA2F92CB5}"/>
          </ac:picMkLst>
        </pc:picChg>
        <pc:picChg chg="add mod ord">
          <ac:chgData name="오 수완" userId="37adfa920606c913" providerId="LiveId" clId="{28E34740-2342-4482-A751-89E911F40A51}" dt="2022-02-01T02:07:12.160" v="73" actId="1076"/>
          <ac:picMkLst>
            <pc:docMk/>
            <pc:sldMk cId="2713880686" sldId="409"/>
            <ac:picMk id="79" creationId="{EA63CA4F-F4B2-48D9-AD29-7C1B612B28CA}"/>
          </ac:picMkLst>
        </pc:picChg>
        <pc:picChg chg="add mod ord">
          <ac:chgData name="오 수완" userId="37adfa920606c913" providerId="LiveId" clId="{28E34740-2342-4482-A751-89E911F40A51}" dt="2022-02-01T02:07:15.658" v="74" actId="1076"/>
          <ac:picMkLst>
            <pc:docMk/>
            <pc:sldMk cId="2713880686" sldId="409"/>
            <ac:picMk id="80" creationId="{89B9A499-8996-4226-87E2-715DF5F9C5F6}"/>
          </ac:picMkLst>
        </pc:picChg>
        <pc:picChg chg="add mod ord">
          <ac:chgData name="오 수완" userId="37adfa920606c913" providerId="LiveId" clId="{28E34740-2342-4482-A751-89E911F40A51}" dt="2022-02-01T02:07:29.102" v="87" actId="1076"/>
          <ac:picMkLst>
            <pc:docMk/>
            <pc:sldMk cId="2713880686" sldId="409"/>
            <ac:picMk id="81" creationId="{0BE6E8CB-99F0-4B50-B358-938C6BF6AFB5}"/>
          </ac:picMkLst>
        </pc:picChg>
        <pc:picChg chg="add del mod">
          <ac:chgData name="오 수완" userId="37adfa920606c913" providerId="LiveId" clId="{28E34740-2342-4482-A751-89E911F40A51}" dt="2022-02-01T02:07:36.117" v="90" actId="478"/>
          <ac:picMkLst>
            <pc:docMk/>
            <pc:sldMk cId="2713880686" sldId="409"/>
            <ac:picMk id="82" creationId="{A0DC7C78-2998-4FF8-B992-8A654435967B}"/>
          </ac:picMkLst>
        </pc:picChg>
        <pc:picChg chg="add mod">
          <ac:chgData name="오 수완" userId="37adfa920606c913" providerId="LiveId" clId="{28E34740-2342-4482-A751-89E911F40A51}" dt="2022-02-01T02:28:15.007" v="203" actId="1076"/>
          <ac:picMkLst>
            <pc:docMk/>
            <pc:sldMk cId="2713880686" sldId="409"/>
            <ac:picMk id="83" creationId="{F50F7F9C-1E26-4D15-813D-11C28811181B}"/>
          </ac:picMkLst>
        </pc:picChg>
        <pc:picChg chg="add mod">
          <ac:chgData name="오 수완" userId="37adfa920606c913" providerId="LiveId" clId="{28E34740-2342-4482-A751-89E911F40A51}" dt="2022-02-01T02:29:13.665" v="208" actId="1076"/>
          <ac:picMkLst>
            <pc:docMk/>
            <pc:sldMk cId="2713880686" sldId="409"/>
            <ac:picMk id="84" creationId="{88DD4F0D-297F-433B-B8B2-26374B565D1C}"/>
          </ac:picMkLst>
        </pc:picChg>
        <pc:picChg chg="add mod">
          <ac:chgData name="오 수완" userId="37adfa920606c913" providerId="LiveId" clId="{28E34740-2342-4482-A751-89E911F40A51}" dt="2022-02-01T02:30:43.780" v="213" actId="1076"/>
          <ac:picMkLst>
            <pc:docMk/>
            <pc:sldMk cId="2713880686" sldId="409"/>
            <ac:picMk id="1026" creationId="{16B80E8B-A59A-428A-8C22-D2B3F82F1629}"/>
          </ac:picMkLst>
        </pc:picChg>
      </pc:sldChg>
      <pc:sldChg chg="add del">
        <pc:chgData name="오 수완" userId="37adfa920606c913" providerId="LiveId" clId="{28E34740-2342-4482-A751-89E911F40A51}" dt="2022-02-01T03:33:10.745" v="506" actId="2890"/>
        <pc:sldMkLst>
          <pc:docMk/>
          <pc:sldMk cId="447036992" sldId="410"/>
        </pc:sldMkLst>
      </pc:sldChg>
      <pc:sldChg chg="addSp delSp add del mod ord">
        <pc:chgData name="오 수완" userId="37adfa920606c913" providerId="LiveId" clId="{28E34740-2342-4482-A751-89E911F40A51}" dt="2022-02-01T02:08:15.273" v="101" actId="47"/>
        <pc:sldMkLst>
          <pc:docMk/>
          <pc:sldMk cId="2171633928" sldId="410"/>
        </pc:sldMkLst>
        <pc:spChg chg="add del">
          <ac:chgData name="오 수완" userId="37adfa920606c913" providerId="LiveId" clId="{28E34740-2342-4482-A751-89E911F40A51}" dt="2022-02-01T02:08:11.924" v="99" actId="478"/>
          <ac:spMkLst>
            <pc:docMk/>
            <pc:sldMk cId="2171633928" sldId="410"/>
            <ac:spMk id="2" creationId="{6C661E6C-B161-4871-971C-5D89C9F3E7B7}"/>
          </ac:spMkLst>
        </pc:spChg>
        <pc:spChg chg="add del">
          <ac:chgData name="오 수완" userId="37adfa920606c913" providerId="LiveId" clId="{28E34740-2342-4482-A751-89E911F40A51}" dt="2022-02-01T02:08:11.512" v="98" actId="478"/>
          <ac:spMkLst>
            <pc:docMk/>
            <pc:sldMk cId="2171633928" sldId="410"/>
            <ac:spMk id="18" creationId="{D18E1D42-175C-4FDA-AD91-547C7E801E6E}"/>
          </ac:spMkLst>
        </pc:spChg>
        <pc:spChg chg="add del">
          <ac:chgData name="오 수완" userId="37adfa920606c913" providerId="LiveId" clId="{28E34740-2342-4482-A751-89E911F40A51}" dt="2022-02-01T02:08:11.512" v="98" actId="478"/>
          <ac:spMkLst>
            <pc:docMk/>
            <pc:sldMk cId="2171633928" sldId="410"/>
            <ac:spMk id="19" creationId="{3F8C3F14-CA5D-469C-9793-B5B0BFA96E64}"/>
          </ac:spMkLst>
        </pc:spChg>
        <pc:spChg chg="add del">
          <ac:chgData name="오 수완" userId="37adfa920606c913" providerId="LiveId" clId="{28E34740-2342-4482-A751-89E911F40A51}" dt="2022-02-01T02:08:11.512" v="98" actId="478"/>
          <ac:spMkLst>
            <pc:docMk/>
            <pc:sldMk cId="2171633928" sldId="410"/>
            <ac:spMk id="66" creationId="{B3B43C69-7F0E-4C1F-B710-4087024C479F}"/>
          </ac:spMkLst>
        </pc:spChg>
        <pc:spChg chg="add del">
          <ac:chgData name="오 수완" userId="37adfa920606c913" providerId="LiveId" clId="{28E34740-2342-4482-A751-89E911F40A51}" dt="2022-02-01T02:08:11.512" v="98" actId="478"/>
          <ac:spMkLst>
            <pc:docMk/>
            <pc:sldMk cId="2171633928" sldId="410"/>
            <ac:spMk id="69" creationId="{F42EFB2B-F369-4765-9E15-F46AAE4F575B}"/>
          </ac:spMkLst>
        </pc:spChg>
        <pc:spChg chg="add del">
          <ac:chgData name="오 수완" userId="37adfa920606c913" providerId="LiveId" clId="{28E34740-2342-4482-A751-89E911F40A51}" dt="2022-02-01T02:08:11.512" v="98" actId="478"/>
          <ac:spMkLst>
            <pc:docMk/>
            <pc:sldMk cId="2171633928" sldId="410"/>
            <ac:spMk id="71" creationId="{F5EE24B3-8A6A-4136-AD9B-4A2D9D9BD53D}"/>
          </ac:spMkLst>
        </pc:spChg>
        <pc:picChg chg="add del">
          <ac:chgData name="오 수완" userId="37adfa920606c913" providerId="LiveId" clId="{28E34740-2342-4482-A751-89E911F40A51}" dt="2022-02-01T02:08:11.512" v="98" actId="478"/>
          <ac:picMkLst>
            <pc:docMk/>
            <pc:sldMk cId="2171633928" sldId="410"/>
            <ac:picMk id="4" creationId="{F8C09DA1-C1A7-41F6-984D-6849CDF0FA66}"/>
          </ac:picMkLst>
        </pc:picChg>
        <pc:picChg chg="add del">
          <ac:chgData name="오 수완" userId="37adfa920606c913" providerId="LiveId" clId="{28E34740-2342-4482-A751-89E911F40A51}" dt="2022-02-01T02:08:11.512" v="98" actId="478"/>
          <ac:picMkLst>
            <pc:docMk/>
            <pc:sldMk cId="2171633928" sldId="410"/>
            <ac:picMk id="75" creationId="{0543F9C9-095D-462F-935D-979156E1E74B}"/>
          </ac:picMkLst>
        </pc:picChg>
        <pc:picChg chg="add del">
          <ac:chgData name="오 수완" userId="37adfa920606c913" providerId="LiveId" clId="{28E34740-2342-4482-A751-89E911F40A51}" dt="2022-02-01T02:08:11.512" v="98" actId="478"/>
          <ac:picMkLst>
            <pc:docMk/>
            <pc:sldMk cId="2171633928" sldId="410"/>
            <ac:picMk id="76" creationId="{C9D78456-170C-4B79-B859-036335FA412B}"/>
          </ac:picMkLst>
        </pc:picChg>
        <pc:picChg chg="add del">
          <ac:chgData name="오 수완" userId="37adfa920606c913" providerId="LiveId" clId="{28E34740-2342-4482-A751-89E911F40A51}" dt="2022-02-01T02:08:11.512" v="98" actId="478"/>
          <ac:picMkLst>
            <pc:docMk/>
            <pc:sldMk cId="2171633928" sldId="410"/>
            <ac:picMk id="77" creationId="{062DEC75-676F-4670-B2EA-8A7806C053B3}"/>
          </ac:picMkLst>
        </pc:picChg>
        <pc:picChg chg="add del">
          <ac:chgData name="오 수완" userId="37adfa920606c913" providerId="LiveId" clId="{28E34740-2342-4482-A751-89E911F40A51}" dt="2022-02-01T02:08:11.512" v="98" actId="478"/>
          <ac:picMkLst>
            <pc:docMk/>
            <pc:sldMk cId="2171633928" sldId="410"/>
            <ac:picMk id="78" creationId="{D98C6ECC-E6CC-485F-9614-403AA2F92CB5}"/>
          </ac:picMkLst>
        </pc:picChg>
        <pc:picChg chg="add del">
          <ac:chgData name="오 수완" userId="37adfa920606c913" providerId="LiveId" clId="{28E34740-2342-4482-A751-89E911F40A51}" dt="2022-02-01T02:08:11.512" v="98" actId="478"/>
          <ac:picMkLst>
            <pc:docMk/>
            <pc:sldMk cId="2171633928" sldId="410"/>
            <ac:picMk id="79" creationId="{EA63CA4F-F4B2-48D9-AD29-7C1B612B28CA}"/>
          </ac:picMkLst>
        </pc:picChg>
        <pc:picChg chg="add del">
          <ac:chgData name="오 수완" userId="37adfa920606c913" providerId="LiveId" clId="{28E34740-2342-4482-A751-89E911F40A51}" dt="2022-02-01T02:08:11.512" v="98" actId="478"/>
          <ac:picMkLst>
            <pc:docMk/>
            <pc:sldMk cId="2171633928" sldId="410"/>
            <ac:picMk id="80" creationId="{89B9A499-8996-4226-87E2-715DF5F9C5F6}"/>
          </ac:picMkLst>
        </pc:picChg>
        <pc:picChg chg="add del">
          <ac:chgData name="오 수완" userId="37adfa920606c913" providerId="LiveId" clId="{28E34740-2342-4482-A751-89E911F40A51}" dt="2022-02-01T02:08:11.512" v="98" actId="478"/>
          <ac:picMkLst>
            <pc:docMk/>
            <pc:sldMk cId="2171633928" sldId="410"/>
            <ac:picMk id="81" creationId="{0BE6E8CB-99F0-4B50-B358-938C6BF6AFB5}"/>
          </ac:picMkLst>
        </pc:picChg>
        <pc:picChg chg="add del">
          <ac:chgData name="오 수완" userId="37adfa920606c913" providerId="LiveId" clId="{28E34740-2342-4482-A751-89E911F40A51}" dt="2022-02-01T02:08:11.512" v="98" actId="478"/>
          <ac:picMkLst>
            <pc:docMk/>
            <pc:sldMk cId="2171633928" sldId="410"/>
            <ac:picMk id="2050" creationId="{7C7C3935-1A88-4165-8C33-9152E92340A7}"/>
          </ac:picMkLst>
        </pc:picChg>
      </pc:sldChg>
      <pc:sldChg chg="modSp add mod ord">
        <pc:chgData name="오 수완" userId="37adfa920606c913" providerId="LiveId" clId="{28E34740-2342-4482-A751-89E911F40A51}" dt="2022-02-01T03:34:27.351" v="559" actId="1038"/>
        <pc:sldMkLst>
          <pc:docMk/>
          <pc:sldMk cId="3128680327" sldId="410"/>
        </pc:sldMkLst>
        <pc:spChg chg="mod">
          <ac:chgData name="오 수완" userId="37adfa920606c913" providerId="LiveId" clId="{28E34740-2342-4482-A751-89E911F40A51}" dt="2022-02-01T03:34:27.351" v="559" actId="1038"/>
          <ac:spMkLst>
            <pc:docMk/>
            <pc:sldMk cId="3128680327" sldId="410"/>
            <ac:spMk id="7" creationId="{00000000-0000-0000-0000-000000000000}"/>
          </ac:spMkLst>
        </pc:spChg>
        <pc:spChg chg="mod">
          <ac:chgData name="오 수완" userId="37adfa920606c913" providerId="LiveId" clId="{28E34740-2342-4482-A751-89E911F40A51}" dt="2022-02-01T03:34:12.524" v="550" actId="2711"/>
          <ac:spMkLst>
            <pc:docMk/>
            <pc:sldMk cId="3128680327" sldId="410"/>
            <ac:spMk id="12" creationId="{C3F1937D-4CBA-4BD8-83F2-8DFAF072BD9D}"/>
          </ac:spMkLst>
        </pc:spChg>
      </pc:sldChg>
      <pc:sldChg chg="add del">
        <pc:chgData name="오 수완" userId="37adfa920606c913" providerId="LiveId" clId="{28E34740-2342-4482-A751-89E911F40A51}" dt="2022-02-01T02:07:57.377" v="92" actId="47"/>
        <pc:sldMkLst>
          <pc:docMk/>
          <pc:sldMk cId="3615831471" sldId="410"/>
        </pc:sldMkLst>
      </pc:sldChg>
      <pc:sldChg chg="addSp delSp modSp add mod ord modAnim">
        <pc:chgData name="오 수완" userId="37adfa920606c913" providerId="LiveId" clId="{28E34740-2342-4482-A751-89E911F40A51}" dt="2022-02-02T23:07:28.190" v="3885" actId="1076"/>
        <pc:sldMkLst>
          <pc:docMk/>
          <pc:sldMk cId="1055804413" sldId="411"/>
        </pc:sldMkLst>
        <pc:spChg chg="add mod">
          <ac:chgData name="오 수완" userId="37adfa920606c913" providerId="LiveId" clId="{28E34740-2342-4482-A751-89E911F40A51}" dt="2022-02-01T04:52:43.277" v="1162"/>
          <ac:spMkLst>
            <pc:docMk/>
            <pc:sldMk cId="1055804413" sldId="411"/>
            <ac:spMk id="2" creationId="{F85B1227-7866-49CE-BD23-759145B2BB6F}"/>
          </ac:spMkLst>
        </pc:spChg>
        <pc:spChg chg="add mod">
          <ac:chgData name="오 수완" userId="37adfa920606c913" providerId="LiveId" clId="{28E34740-2342-4482-A751-89E911F40A51}" dt="2022-02-01T15:06:43.078" v="3558"/>
          <ac:spMkLst>
            <pc:docMk/>
            <pc:sldMk cId="1055804413" sldId="411"/>
            <ac:spMk id="3" creationId="{E18914F9-B85D-4596-9F3D-F9DCBF11495C}"/>
          </ac:spMkLst>
        </pc:spChg>
        <pc:spChg chg="add del mod">
          <ac:chgData name="오 수완" userId="37adfa920606c913" providerId="LiveId" clId="{28E34740-2342-4482-A751-89E911F40A51}" dt="2022-02-01T04:52:01.042" v="1147" actId="478"/>
          <ac:spMkLst>
            <pc:docMk/>
            <pc:sldMk cId="1055804413" sldId="411"/>
            <ac:spMk id="5" creationId="{5BB98E53-EAB1-4DAE-9749-ABF97AA30B2C}"/>
          </ac:spMkLst>
        </pc:spChg>
        <pc:spChg chg="add del">
          <ac:chgData name="오 수완" userId="37adfa920606c913" providerId="LiveId" clId="{28E34740-2342-4482-A751-89E911F40A51}" dt="2022-02-01T04:51:36.960" v="1123" actId="11529"/>
          <ac:spMkLst>
            <pc:docMk/>
            <pc:sldMk cId="1055804413" sldId="411"/>
            <ac:spMk id="6" creationId="{E866DC85-D073-4A44-B736-09374F1B0BEF}"/>
          </ac:spMkLst>
        </pc:spChg>
        <pc:spChg chg="add del mod">
          <ac:chgData name="오 수완" userId="37adfa920606c913" providerId="LiveId" clId="{28E34740-2342-4482-A751-89E911F40A51}" dt="2022-02-01T04:52:00.483" v="1146" actId="478"/>
          <ac:spMkLst>
            <pc:docMk/>
            <pc:sldMk cId="1055804413" sldId="411"/>
            <ac:spMk id="7" creationId="{1A995589-2C83-4E13-8BDD-9EA74F57B4CE}"/>
          </ac:spMkLst>
        </pc:spChg>
        <pc:spChg chg="add del">
          <ac:chgData name="오 수완" userId="37adfa920606c913" providerId="LiveId" clId="{28E34740-2342-4482-A751-89E911F40A51}" dt="2022-02-01T04:52:05.842" v="1149" actId="478"/>
          <ac:spMkLst>
            <pc:docMk/>
            <pc:sldMk cId="1055804413" sldId="411"/>
            <ac:spMk id="8" creationId="{17BB095E-BB92-48E1-8AF8-7D8A8706E58B}"/>
          </ac:spMkLst>
        </pc:spChg>
        <pc:spChg chg="add mod">
          <ac:chgData name="오 수완" userId="37adfa920606c913" providerId="LiveId" clId="{28E34740-2342-4482-A751-89E911F40A51}" dt="2022-02-01T05:25:27.763" v="1414" actId="164"/>
          <ac:spMkLst>
            <pc:docMk/>
            <pc:sldMk cId="1055804413" sldId="411"/>
            <ac:spMk id="9" creationId="{7E6197D7-3280-4234-95E7-F0D863CBD5BF}"/>
          </ac:spMkLst>
        </pc:spChg>
        <pc:spChg chg="add mod">
          <ac:chgData name="오 수완" userId="37adfa920606c913" providerId="LiveId" clId="{28E34740-2342-4482-A751-89E911F40A51}" dt="2022-02-01T05:25:27.763" v="1414" actId="164"/>
          <ac:spMkLst>
            <pc:docMk/>
            <pc:sldMk cId="1055804413" sldId="411"/>
            <ac:spMk id="10" creationId="{778EFD31-B1A5-4F98-9E10-FA5014D48967}"/>
          </ac:spMkLst>
        </pc:spChg>
        <pc:spChg chg="add mod">
          <ac:chgData name="오 수완" userId="37adfa920606c913" providerId="LiveId" clId="{28E34740-2342-4482-A751-89E911F40A51}" dt="2022-02-01T04:58:04.107" v="1251" actId="1076"/>
          <ac:spMkLst>
            <pc:docMk/>
            <pc:sldMk cId="1055804413" sldId="411"/>
            <ac:spMk id="15" creationId="{1C78BF75-9BF9-4F9E-A75B-34DF31D72A56}"/>
          </ac:spMkLst>
        </pc:spChg>
        <pc:spChg chg="add mod">
          <ac:chgData name="오 수완" userId="37adfa920606c913" providerId="LiveId" clId="{28E34740-2342-4482-A751-89E911F40A51}" dt="2022-02-01T05:03:37.246" v="1267" actId="1076"/>
          <ac:spMkLst>
            <pc:docMk/>
            <pc:sldMk cId="1055804413" sldId="411"/>
            <ac:spMk id="16" creationId="{86196EB7-AF3E-41B5-92CC-1DEB702E5517}"/>
          </ac:spMkLst>
        </pc:spChg>
        <pc:spChg chg="del">
          <ac:chgData name="오 수완" userId="37adfa920606c913" providerId="LiveId" clId="{28E34740-2342-4482-A751-89E911F40A51}" dt="2022-02-01T03:34:53.638" v="565" actId="478"/>
          <ac:spMkLst>
            <pc:docMk/>
            <pc:sldMk cId="1055804413" sldId="411"/>
            <ac:spMk id="22" creationId="{4CDE3DB9-E503-4B07-8E0F-669AC011D774}"/>
          </ac:spMkLst>
        </pc:spChg>
        <pc:spChg chg="del">
          <ac:chgData name="오 수완" userId="37adfa920606c913" providerId="LiveId" clId="{28E34740-2342-4482-A751-89E911F40A51}" dt="2022-02-01T03:34:53.638" v="565" actId="478"/>
          <ac:spMkLst>
            <pc:docMk/>
            <pc:sldMk cId="1055804413" sldId="411"/>
            <ac:spMk id="24" creationId="{588C7E71-91A2-4EDD-B68C-681D6682D82C}"/>
          </ac:spMkLst>
        </pc:spChg>
        <pc:spChg chg="del">
          <ac:chgData name="오 수완" userId="37adfa920606c913" providerId="LiveId" clId="{28E34740-2342-4482-A751-89E911F40A51}" dt="2022-02-01T03:34:53.638" v="565" actId="478"/>
          <ac:spMkLst>
            <pc:docMk/>
            <pc:sldMk cId="1055804413" sldId="411"/>
            <ac:spMk id="25" creationId="{E390DDDF-1686-40A3-9930-E0A6621743C0}"/>
          </ac:spMkLst>
        </pc:spChg>
        <pc:spChg chg="mod">
          <ac:chgData name="오 수완" userId="37adfa920606c913" providerId="LiveId" clId="{28E34740-2342-4482-A751-89E911F40A51}" dt="2022-02-01T03:35:04.303" v="582" actId="2711"/>
          <ac:spMkLst>
            <pc:docMk/>
            <pc:sldMk cId="1055804413" sldId="411"/>
            <ac:spMk id="27" creationId="{9F329776-3172-4FD8-94B9-F5A0E8C100D2}"/>
          </ac:spMkLst>
        </pc:spChg>
        <pc:spChg chg="mod">
          <ac:chgData name="오 수완" userId="37adfa920606c913" providerId="LiveId" clId="{28E34740-2342-4482-A751-89E911F40A51}" dt="2022-02-02T23:06:50.730" v="3877" actId="20577"/>
          <ac:spMkLst>
            <pc:docMk/>
            <pc:sldMk cId="1055804413" sldId="411"/>
            <ac:spMk id="28" creationId="{0538C18C-761C-487E-B015-DCEC6B4C6DB0}"/>
          </ac:spMkLst>
        </pc:spChg>
        <pc:spChg chg="mod">
          <ac:chgData name="오 수완" userId="37adfa920606c913" providerId="LiveId" clId="{28E34740-2342-4482-A751-89E911F40A51}" dt="2022-02-01T04:47:46.912" v="1050" actId="6549"/>
          <ac:spMkLst>
            <pc:docMk/>
            <pc:sldMk cId="1055804413" sldId="411"/>
            <ac:spMk id="29" creationId="{25362128-56F4-4A34-8C52-D61E60FEA547}"/>
          </ac:spMkLst>
        </pc:spChg>
        <pc:spChg chg="del">
          <ac:chgData name="오 수완" userId="37adfa920606c913" providerId="LiveId" clId="{28E34740-2342-4482-A751-89E911F40A51}" dt="2022-02-01T03:34:53.638" v="565" actId="478"/>
          <ac:spMkLst>
            <pc:docMk/>
            <pc:sldMk cId="1055804413" sldId="411"/>
            <ac:spMk id="31" creationId="{DE6D5386-8F04-4610-AE56-CA90A973165B}"/>
          </ac:spMkLst>
        </pc:spChg>
        <pc:spChg chg="del">
          <ac:chgData name="오 수완" userId="37adfa920606c913" providerId="LiveId" clId="{28E34740-2342-4482-A751-89E911F40A51}" dt="2022-02-01T03:34:53.638" v="565" actId="478"/>
          <ac:spMkLst>
            <pc:docMk/>
            <pc:sldMk cId="1055804413" sldId="411"/>
            <ac:spMk id="32" creationId="{4FDDD1B1-409B-4B0D-AD32-1CDA89C335A6}"/>
          </ac:spMkLst>
        </pc:spChg>
        <pc:spChg chg="del">
          <ac:chgData name="오 수완" userId="37adfa920606c913" providerId="LiveId" clId="{28E34740-2342-4482-A751-89E911F40A51}" dt="2022-02-01T03:34:53.638" v="565" actId="478"/>
          <ac:spMkLst>
            <pc:docMk/>
            <pc:sldMk cId="1055804413" sldId="411"/>
            <ac:spMk id="33" creationId="{8D766549-D74B-4A68-BF36-7B70E4950812}"/>
          </ac:spMkLst>
        </pc:spChg>
        <pc:spChg chg="add del mod">
          <ac:chgData name="오 수완" userId="37adfa920606c913" providerId="LiveId" clId="{28E34740-2342-4482-A751-89E911F40A51}" dt="2022-02-01T04:52:47.892" v="1164" actId="478"/>
          <ac:spMkLst>
            <pc:docMk/>
            <pc:sldMk cId="1055804413" sldId="411"/>
            <ac:spMk id="34" creationId="{C32875CF-AEB8-4B59-AD17-47D83308ECBC}"/>
          </ac:spMkLst>
        </pc:spChg>
        <pc:spChg chg="add del mod">
          <ac:chgData name="오 수완" userId="37adfa920606c913" providerId="LiveId" clId="{28E34740-2342-4482-A751-89E911F40A51}" dt="2022-02-01T11:06:20.209" v="1973" actId="478"/>
          <ac:spMkLst>
            <pc:docMk/>
            <pc:sldMk cId="1055804413" sldId="411"/>
            <ac:spMk id="47" creationId="{452F2053-95F6-4893-A19C-CFA31BDA50B4}"/>
          </ac:spMkLst>
        </pc:spChg>
        <pc:spChg chg="del">
          <ac:chgData name="오 수완" userId="37adfa920606c913" providerId="LiveId" clId="{28E34740-2342-4482-A751-89E911F40A51}" dt="2022-02-01T03:34:53.638" v="565" actId="478"/>
          <ac:spMkLst>
            <pc:docMk/>
            <pc:sldMk cId="1055804413" sldId="411"/>
            <ac:spMk id="48" creationId="{43C6BF46-6970-49C2-9B5C-A74C1090ECA8}"/>
          </ac:spMkLst>
        </pc:spChg>
        <pc:spChg chg="del">
          <ac:chgData name="오 수완" userId="37adfa920606c913" providerId="LiveId" clId="{28E34740-2342-4482-A751-89E911F40A51}" dt="2022-02-01T03:34:53.638" v="565" actId="478"/>
          <ac:spMkLst>
            <pc:docMk/>
            <pc:sldMk cId="1055804413" sldId="411"/>
            <ac:spMk id="54" creationId="{F4E6A270-9921-43DF-8D99-30003C94D3D1}"/>
          </ac:spMkLst>
        </pc:spChg>
        <pc:spChg chg="add del mod">
          <ac:chgData name="오 수완" userId="37adfa920606c913" providerId="LiveId" clId="{28E34740-2342-4482-A751-89E911F40A51}" dt="2022-02-01T11:06:20.209" v="1973" actId="478"/>
          <ac:spMkLst>
            <pc:docMk/>
            <pc:sldMk cId="1055804413" sldId="411"/>
            <ac:spMk id="58" creationId="{CE77EF60-C3B4-4C0F-BC70-0CD0474F7047}"/>
          </ac:spMkLst>
        </pc:spChg>
        <pc:spChg chg="add del mod">
          <ac:chgData name="오 수완" userId="37adfa920606c913" providerId="LiveId" clId="{28E34740-2342-4482-A751-89E911F40A51}" dt="2022-02-01T11:06:20.209" v="1973" actId="478"/>
          <ac:spMkLst>
            <pc:docMk/>
            <pc:sldMk cId="1055804413" sldId="411"/>
            <ac:spMk id="59" creationId="{15AA786B-1850-4062-899D-DF1AE0212CBB}"/>
          </ac:spMkLst>
        </pc:spChg>
        <pc:spChg chg="add del mod">
          <ac:chgData name="오 수완" userId="37adfa920606c913" providerId="LiveId" clId="{28E34740-2342-4482-A751-89E911F40A51}" dt="2022-02-01T11:06:20.209" v="1973" actId="478"/>
          <ac:spMkLst>
            <pc:docMk/>
            <pc:sldMk cId="1055804413" sldId="411"/>
            <ac:spMk id="60" creationId="{B5F47FD6-4153-41D9-BC27-3E5FFECD13FE}"/>
          </ac:spMkLst>
        </pc:spChg>
        <pc:spChg chg="mod">
          <ac:chgData name="오 수완" userId="37adfa920606c913" providerId="LiveId" clId="{28E34740-2342-4482-A751-89E911F40A51}" dt="2022-02-01T05:30:53.826" v="1547"/>
          <ac:spMkLst>
            <pc:docMk/>
            <pc:sldMk cId="1055804413" sldId="411"/>
            <ac:spMk id="71" creationId="{FEE4F28B-1DDC-4D61-99E5-248672C99CE6}"/>
          </ac:spMkLst>
        </pc:spChg>
        <pc:spChg chg="mod">
          <ac:chgData name="오 수완" userId="37adfa920606c913" providerId="LiveId" clId="{28E34740-2342-4482-A751-89E911F40A51}" dt="2022-02-01T05:31:24.491" v="1590" actId="1038"/>
          <ac:spMkLst>
            <pc:docMk/>
            <pc:sldMk cId="1055804413" sldId="411"/>
            <ac:spMk id="72" creationId="{2AE67C78-AD2B-464E-AB3B-578897654E5A}"/>
          </ac:spMkLst>
        </pc:spChg>
        <pc:spChg chg="add del mod ord">
          <ac:chgData name="오 수완" userId="37adfa920606c913" providerId="LiveId" clId="{28E34740-2342-4482-A751-89E911F40A51}" dt="2022-02-01T11:16:53.758" v="2113" actId="478"/>
          <ac:spMkLst>
            <pc:docMk/>
            <pc:sldMk cId="1055804413" sldId="411"/>
            <ac:spMk id="95" creationId="{030C9091-34DF-49D7-88FE-F00020030A3F}"/>
          </ac:spMkLst>
        </pc:spChg>
        <pc:spChg chg="add del">
          <ac:chgData name="오 수완" userId="37adfa920606c913" providerId="LiveId" clId="{28E34740-2342-4482-A751-89E911F40A51}" dt="2022-02-01T11:09:41.680" v="2009" actId="478"/>
          <ac:spMkLst>
            <pc:docMk/>
            <pc:sldMk cId="1055804413" sldId="411"/>
            <ac:spMk id="96" creationId="{1506BF80-4B45-4D18-8E3D-8AB4C05C98D5}"/>
          </ac:spMkLst>
        </pc:spChg>
        <pc:spChg chg="add del">
          <ac:chgData name="오 수완" userId="37adfa920606c913" providerId="LiveId" clId="{28E34740-2342-4482-A751-89E911F40A51}" dt="2022-02-01T11:10:04.309" v="2012" actId="478"/>
          <ac:spMkLst>
            <pc:docMk/>
            <pc:sldMk cId="1055804413" sldId="411"/>
            <ac:spMk id="97" creationId="{96A57AFE-D9E8-4200-8AAB-3AE98411896E}"/>
          </ac:spMkLst>
        </pc:spChg>
        <pc:spChg chg="mod">
          <ac:chgData name="오 수완" userId="37adfa920606c913" providerId="LiveId" clId="{28E34740-2342-4482-A751-89E911F40A51}" dt="2022-02-01T11:10:35.147" v="2020" actId="207"/>
          <ac:spMkLst>
            <pc:docMk/>
            <pc:sldMk cId="1055804413" sldId="411"/>
            <ac:spMk id="99" creationId="{02231FB9-6E92-448B-8EAA-D488DCE7C249}"/>
          </ac:spMkLst>
        </pc:spChg>
        <pc:spChg chg="mod">
          <ac:chgData name="오 수완" userId="37adfa920606c913" providerId="LiveId" clId="{28E34740-2342-4482-A751-89E911F40A51}" dt="2022-02-01T11:20:28.365" v="2310" actId="207"/>
          <ac:spMkLst>
            <pc:docMk/>
            <pc:sldMk cId="1055804413" sldId="411"/>
            <ac:spMk id="100" creationId="{1EE4D6D7-85EF-47EB-8E71-65159482D379}"/>
          </ac:spMkLst>
        </pc:spChg>
        <pc:spChg chg="add del">
          <ac:chgData name="오 수완" userId="37adfa920606c913" providerId="LiveId" clId="{28E34740-2342-4482-A751-89E911F40A51}" dt="2022-02-01T11:12:26.980" v="2037" actId="478"/>
          <ac:spMkLst>
            <pc:docMk/>
            <pc:sldMk cId="1055804413" sldId="411"/>
            <ac:spMk id="101" creationId="{1CD357FB-4679-4167-9B62-4DC3A153E7FA}"/>
          </ac:spMkLst>
        </pc:spChg>
        <pc:spChg chg="add del mod">
          <ac:chgData name="오 수완" userId="37adfa920606c913" providerId="LiveId" clId="{28E34740-2342-4482-A751-89E911F40A51}" dt="2022-02-01T11:12:30.818" v="2040" actId="478"/>
          <ac:spMkLst>
            <pc:docMk/>
            <pc:sldMk cId="1055804413" sldId="411"/>
            <ac:spMk id="102" creationId="{6854E73C-1076-4CE0-A7D0-B29DB25B9186}"/>
          </ac:spMkLst>
        </pc:spChg>
        <pc:spChg chg="add del mod ord">
          <ac:chgData name="오 수완" userId="37adfa920606c913" providerId="LiveId" clId="{28E34740-2342-4482-A751-89E911F40A51}" dt="2022-02-02T23:06:53.437" v="3879" actId="478"/>
          <ac:spMkLst>
            <pc:docMk/>
            <pc:sldMk cId="1055804413" sldId="411"/>
            <ac:spMk id="103" creationId="{F8897F9C-D03F-4C9E-A291-83A7DDAD7C31}"/>
          </ac:spMkLst>
        </pc:spChg>
        <pc:spChg chg="add del mod">
          <ac:chgData name="오 수완" userId="37adfa920606c913" providerId="LiveId" clId="{28E34740-2342-4482-A751-89E911F40A51}" dt="2022-02-02T23:06:53.437" v="3879" actId="478"/>
          <ac:spMkLst>
            <pc:docMk/>
            <pc:sldMk cId="1055804413" sldId="411"/>
            <ac:spMk id="104" creationId="{AAEDEBFB-3B4C-4A55-AF97-B46C3011EA9B}"/>
          </ac:spMkLst>
        </pc:spChg>
        <pc:spChg chg="add del">
          <ac:chgData name="오 수완" userId="37adfa920606c913" providerId="LiveId" clId="{28E34740-2342-4482-A751-89E911F40A51}" dt="2022-02-01T11:16:57.898" v="2115" actId="478"/>
          <ac:spMkLst>
            <pc:docMk/>
            <pc:sldMk cId="1055804413" sldId="411"/>
            <ac:spMk id="105" creationId="{4001FEDA-7EC0-4455-BB7D-EE81704C3F6A}"/>
          </ac:spMkLst>
        </pc:spChg>
        <pc:spChg chg="add del">
          <ac:chgData name="오 수완" userId="37adfa920606c913" providerId="LiveId" clId="{28E34740-2342-4482-A751-89E911F40A51}" dt="2022-02-01T11:17:00.461" v="2117" actId="478"/>
          <ac:spMkLst>
            <pc:docMk/>
            <pc:sldMk cId="1055804413" sldId="411"/>
            <ac:spMk id="106" creationId="{A6D180C4-C008-4BAA-970B-BBCBAE1A21A2}"/>
          </ac:spMkLst>
        </pc:spChg>
        <pc:spChg chg="add del mod ord">
          <ac:chgData name="오 수완" userId="37adfa920606c913" providerId="LiveId" clId="{28E34740-2342-4482-A751-89E911F40A51}" dt="2022-02-02T23:06:54.234" v="3880" actId="478"/>
          <ac:spMkLst>
            <pc:docMk/>
            <pc:sldMk cId="1055804413" sldId="411"/>
            <ac:spMk id="107" creationId="{1144098E-0094-4C07-BB02-793629914FD3}"/>
          </ac:spMkLst>
        </pc:spChg>
        <pc:spChg chg="add del mod ord">
          <ac:chgData name="오 수완" userId="37adfa920606c913" providerId="LiveId" clId="{28E34740-2342-4482-A751-89E911F40A51}" dt="2022-02-01T15:20:56.820" v="3677" actId="478"/>
          <ac:spMkLst>
            <pc:docMk/>
            <pc:sldMk cId="1055804413" sldId="411"/>
            <ac:spMk id="108" creationId="{C9C2BD64-B6F8-42EA-A3E3-746B58742434}"/>
          </ac:spMkLst>
        </pc:spChg>
        <pc:spChg chg="mod">
          <ac:chgData name="오 수완" userId="37adfa920606c913" providerId="LiveId" clId="{28E34740-2342-4482-A751-89E911F40A51}" dt="2022-02-01T11:19:12.201" v="2230"/>
          <ac:spMkLst>
            <pc:docMk/>
            <pc:sldMk cId="1055804413" sldId="411"/>
            <ac:spMk id="110" creationId="{83CC2D73-579C-442A-B7EB-B59A8786DC5C}"/>
          </ac:spMkLst>
        </pc:spChg>
        <pc:spChg chg="mod">
          <ac:chgData name="오 수완" userId="37adfa920606c913" providerId="LiveId" clId="{28E34740-2342-4482-A751-89E911F40A51}" dt="2022-02-01T15:07:58.505" v="3575" actId="20577"/>
          <ac:spMkLst>
            <pc:docMk/>
            <pc:sldMk cId="1055804413" sldId="411"/>
            <ac:spMk id="111" creationId="{903B5EC5-996A-4B45-8BCE-CE482ED80D3A}"/>
          </ac:spMkLst>
        </pc:spChg>
        <pc:spChg chg="add del mod ord">
          <ac:chgData name="오 수완" userId="37adfa920606c913" providerId="LiveId" clId="{28E34740-2342-4482-A751-89E911F40A51}" dt="2022-02-01T15:08:10" v="3576" actId="478"/>
          <ac:spMkLst>
            <pc:docMk/>
            <pc:sldMk cId="1055804413" sldId="411"/>
            <ac:spMk id="112" creationId="{22AE65C9-5588-47C6-ACF3-85590AAF83BE}"/>
          </ac:spMkLst>
        </pc:spChg>
        <pc:spChg chg="add del mod">
          <ac:chgData name="오 수완" userId="37adfa920606c913" providerId="LiveId" clId="{28E34740-2342-4482-A751-89E911F40A51}" dt="2022-02-02T23:06:53.437" v="3879" actId="478"/>
          <ac:spMkLst>
            <pc:docMk/>
            <pc:sldMk cId="1055804413" sldId="411"/>
            <ac:spMk id="113" creationId="{045AE685-4588-4392-84C4-A13F060DFB18}"/>
          </ac:spMkLst>
        </pc:spChg>
        <pc:spChg chg="mod">
          <ac:chgData name="오 수완" userId="37adfa920606c913" providerId="LiveId" clId="{28E34740-2342-4482-A751-89E911F40A51}" dt="2022-02-01T11:25:40.112" v="2311"/>
          <ac:spMkLst>
            <pc:docMk/>
            <pc:sldMk cId="1055804413" sldId="411"/>
            <ac:spMk id="115" creationId="{896822C4-17B7-4753-83AE-BFF6BAF8BC56}"/>
          </ac:spMkLst>
        </pc:spChg>
        <pc:spChg chg="mod">
          <ac:chgData name="오 수완" userId="37adfa920606c913" providerId="LiveId" clId="{28E34740-2342-4482-A751-89E911F40A51}" dt="2022-02-01T15:07:52.922" v="3567"/>
          <ac:spMkLst>
            <pc:docMk/>
            <pc:sldMk cId="1055804413" sldId="411"/>
            <ac:spMk id="116" creationId="{8B704D9A-EDBA-41E2-93F1-1BF3FE4CCDE2}"/>
          </ac:spMkLst>
        </pc:spChg>
        <pc:spChg chg="add mod">
          <ac:chgData name="오 수완" userId="37adfa920606c913" providerId="LiveId" clId="{28E34740-2342-4482-A751-89E911F40A51}" dt="2022-02-01T15:09:27.434" v="3601" actId="164"/>
          <ac:spMkLst>
            <pc:docMk/>
            <pc:sldMk cId="1055804413" sldId="411"/>
            <ac:spMk id="117" creationId="{3BF93D5F-034C-4B82-82A8-3C310B998AB7}"/>
          </ac:spMkLst>
        </pc:spChg>
        <pc:spChg chg="add mod">
          <ac:chgData name="오 수완" userId="37adfa920606c913" providerId="LiveId" clId="{28E34740-2342-4482-A751-89E911F40A51}" dt="2022-02-01T15:09:27.434" v="3601" actId="164"/>
          <ac:spMkLst>
            <pc:docMk/>
            <pc:sldMk cId="1055804413" sldId="411"/>
            <ac:spMk id="118" creationId="{9D65AE4A-B211-4591-938D-CAB9A8FFD149}"/>
          </ac:spMkLst>
        </pc:spChg>
        <pc:spChg chg="mod">
          <ac:chgData name="오 수완" userId="37adfa920606c913" providerId="LiveId" clId="{28E34740-2342-4482-A751-89E911F40A51}" dt="2022-02-01T15:10:01.570" v="3602"/>
          <ac:spMkLst>
            <pc:docMk/>
            <pc:sldMk cId="1055804413" sldId="411"/>
            <ac:spMk id="121" creationId="{B4DC6AB0-6D01-41A7-972D-2C1DE775F909}"/>
          </ac:spMkLst>
        </pc:spChg>
        <pc:spChg chg="mod">
          <ac:chgData name="오 수완" userId="37adfa920606c913" providerId="LiveId" clId="{28E34740-2342-4482-A751-89E911F40A51}" dt="2022-02-01T15:10:16.031" v="3611"/>
          <ac:spMkLst>
            <pc:docMk/>
            <pc:sldMk cId="1055804413" sldId="411"/>
            <ac:spMk id="122" creationId="{51C07B06-6B17-491F-AE7A-0F0634A65942}"/>
          </ac:spMkLst>
        </pc:spChg>
        <pc:spChg chg="add mod">
          <ac:chgData name="오 수완" userId="37adfa920606c913" providerId="LiveId" clId="{28E34740-2342-4482-A751-89E911F40A51}" dt="2022-02-01T15:12:20.036" v="3626"/>
          <ac:spMkLst>
            <pc:docMk/>
            <pc:sldMk cId="1055804413" sldId="411"/>
            <ac:spMk id="129" creationId="{041498C1-9B38-4670-966A-3BE66E0A2F5B}"/>
          </ac:spMkLst>
        </pc:spChg>
        <pc:spChg chg="mod">
          <ac:chgData name="오 수완" userId="37adfa920606c913" providerId="LiveId" clId="{28E34740-2342-4482-A751-89E911F40A51}" dt="2022-02-01T15:12:20.036" v="3626"/>
          <ac:spMkLst>
            <pc:docMk/>
            <pc:sldMk cId="1055804413" sldId="411"/>
            <ac:spMk id="131" creationId="{E1FFE23F-5AAC-4BB4-B720-B8927F1F1DBE}"/>
          </ac:spMkLst>
        </pc:spChg>
        <pc:spChg chg="mod">
          <ac:chgData name="오 수완" userId="37adfa920606c913" providerId="LiveId" clId="{28E34740-2342-4482-A751-89E911F40A51}" dt="2022-02-01T15:12:20.036" v="3626"/>
          <ac:spMkLst>
            <pc:docMk/>
            <pc:sldMk cId="1055804413" sldId="411"/>
            <ac:spMk id="132" creationId="{8C445127-589A-47A7-9BFD-1730784FBE08}"/>
          </ac:spMkLst>
        </pc:spChg>
        <pc:spChg chg="mod">
          <ac:chgData name="오 수완" userId="37adfa920606c913" providerId="LiveId" clId="{28E34740-2342-4482-A751-89E911F40A51}" dt="2022-02-01T15:12:20.036" v="3626"/>
          <ac:spMkLst>
            <pc:docMk/>
            <pc:sldMk cId="1055804413" sldId="411"/>
            <ac:spMk id="134" creationId="{5822E946-2CC6-4DA2-97E7-C80D4B597442}"/>
          </ac:spMkLst>
        </pc:spChg>
        <pc:spChg chg="mod">
          <ac:chgData name="오 수완" userId="37adfa920606c913" providerId="LiveId" clId="{28E34740-2342-4482-A751-89E911F40A51}" dt="2022-02-01T15:12:20.036" v="3626"/>
          <ac:spMkLst>
            <pc:docMk/>
            <pc:sldMk cId="1055804413" sldId="411"/>
            <ac:spMk id="135" creationId="{2C129EE0-19F9-42B5-93E5-20289A7FDB32}"/>
          </ac:spMkLst>
        </pc:spChg>
        <pc:spChg chg="mod">
          <ac:chgData name="오 수완" userId="37adfa920606c913" providerId="LiveId" clId="{28E34740-2342-4482-A751-89E911F40A51}" dt="2022-02-01T15:12:20.036" v="3626"/>
          <ac:spMkLst>
            <pc:docMk/>
            <pc:sldMk cId="1055804413" sldId="411"/>
            <ac:spMk id="137" creationId="{04143B9E-AED4-4C8C-B01F-83B04BF6819A}"/>
          </ac:spMkLst>
        </pc:spChg>
        <pc:spChg chg="mod">
          <ac:chgData name="오 수완" userId="37adfa920606c913" providerId="LiveId" clId="{28E34740-2342-4482-A751-89E911F40A51}" dt="2022-02-01T15:12:20.036" v="3626"/>
          <ac:spMkLst>
            <pc:docMk/>
            <pc:sldMk cId="1055804413" sldId="411"/>
            <ac:spMk id="138" creationId="{98EDA1BB-297F-4151-8FEA-4E58E45E318B}"/>
          </ac:spMkLst>
        </pc:spChg>
        <pc:spChg chg="add del mod">
          <ac:chgData name="오 수완" userId="37adfa920606c913" providerId="LiveId" clId="{28E34740-2342-4482-A751-89E911F40A51}" dt="2022-02-01T15:20:56.820" v="3677" actId="478"/>
          <ac:spMkLst>
            <pc:docMk/>
            <pc:sldMk cId="1055804413" sldId="411"/>
            <ac:spMk id="141" creationId="{087574DF-BBE6-4F7D-AC54-C94E3CCD29C5}"/>
          </ac:spMkLst>
        </pc:spChg>
        <pc:spChg chg="mod">
          <ac:chgData name="오 수완" userId="37adfa920606c913" providerId="LiveId" clId="{28E34740-2342-4482-A751-89E911F40A51}" dt="2022-02-01T15:12:21.103" v="3627"/>
          <ac:spMkLst>
            <pc:docMk/>
            <pc:sldMk cId="1055804413" sldId="411"/>
            <ac:spMk id="143" creationId="{FB8309F8-F187-47D3-B8CC-29EA9BC3A577}"/>
          </ac:spMkLst>
        </pc:spChg>
        <pc:spChg chg="mod">
          <ac:chgData name="오 수완" userId="37adfa920606c913" providerId="LiveId" clId="{28E34740-2342-4482-A751-89E911F40A51}" dt="2022-02-01T15:12:29.220" v="3634"/>
          <ac:spMkLst>
            <pc:docMk/>
            <pc:sldMk cId="1055804413" sldId="411"/>
            <ac:spMk id="144" creationId="{18465F4E-441F-4946-9F53-D8C24F0508EB}"/>
          </ac:spMkLst>
        </pc:spChg>
        <pc:spChg chg="mod">
          <ac:chgData name="오 수완" userId="37adfa920606c913" providerId="LiveId" clId="{28E34740-2342-4482-A751-89E911F40A51}" dt="2022-02-01T15:12:21.103" v="3627"/>
          <ac:spMkLst>
            <pc:docMk/>
            <pc:sldMk cId="1055804413" sldId="411"/>
            <ac:spMk id="146" creationId="{E7437413-2452-4747-9BC3-8B8110742E3C}"/>
          </ac:spMkLst>
        </pc:spChg>
        <pc:spChg chg="mod">
          <ac:chgData name="오 수완" userId="37adfa920606c913" providerId="LiveId" clId="{28E34740-2342-4482-A751-89E911F40A51}" dt="2022-02-01T15:12:34.433" v="3642"/>
          <ac:spMkLst>
            <pc:docMk/>
            <pc:sldMk cId="1055804413" sldId="411"/>
            <ac:spMk id="147" creationId="{33C581F4-56E3-40BE-B8BA-36C3C5292463}"/>
          </ac:spMkLst>
        </pc:spChg>
        <pc:spChg chg="mod">
          <ac:chgData name="오 수완" userId="37adfa920606c913" providerId="LiveId" clId="{28E34740-2342-4482-A751-89E911F40A51}" dt="2022-02-01T15:12:21.103" v="3627"/>
          <ac:spMkLst>
            <pc:docMk/>
            <pc:sldMk cId="1055804413" sldId="411"/>
            <ac:spMk id="149" creationId="{FF9397D9-7430-411E-BC0F-4BCE0BCBD896}"/>
          </ac:spMkLst>
        </pc:spChg>
        <pc:spChg chg="mod">
          <ac:chgData name="오 수완" userId="37adfa920606c913" providerId="LiveId" clId="{28E34740-2342-4482-A751-89E911F40A51}" dt="2022-02-01T15:12:37.919" v="3650" actId="20577"/>
          <ac:spMkLst>
            <pc:docMk/>
            <pc:sldMk cId="1055804413" sldId="411"/>
            <ac:spMk id="150" creationId="{17B82595-1445-450E-823C-96A4C4503084}"/>
          </ac:spMkLst>
        </pc:spChg>
        <pc:grpChg chg="add del mod">
          <ac:chgData name="오 수완" userId="37adfa920606c913" providerId="LiveId" clId="{28E34740-2342-4482-A751-89E911F40A51}" dt="2022-02-02T23:06:52.245" v="3878" actId="478"/>
          <ac:grpSpMkLst>
            <pc:docMk/>
            <pc:sldMk cId="1055804413" sldId="411"/>
            <ac:grpSpMk id="4" creationId="{61ECBAE9-98BB-431A-A21E-C2FDB14AD02F}"/>
          </ac:grpSpMkLst>
        </pc:grpChg>
        <pc:grpChg chg="add del mod">
          <ac:chgData name="오 수완" userId="37adfa920606c913" providerId="LiveId" clId="{28E34740-2342-4482-A751-89E911F40A51}" dt="2022-02-01T11:06:20.209" v="1973" actId="478"/>
          <ac:grpSpMkLst>
            <pc:docMk/>
            <pc:sldMk cId="1055804413" sldId="411"/>
            <ac:grpSpMk id="19" creationId="{B6D4BDE1-2638-46DA-B690-A82AE2FBECCF}"/>
          </ac:grpSpMkLst>
        </pc:grpChg>
        <pc:grpChg chg="del">
          <ac:chgData name="오 수완" userId="37adfa920606c913" providerId="LiveId" clId="{28E34740-2342-4482-A751-89E911F40A51}" dt="2022-02-01T04:47:50.876" v="1051" actId="478"/>
          <ac:grpSpMkLst>
            <pc:docMk/>
            <pc:sldMk cId="1055804413" sldId="411"/>
            <ac:grpSpMk id="26" creationId="{869BB5DE-BBB1-4623-9012-BF1A9DC5FF17}"/>
          </ac:grpSpMkLst>
        </pc:grpChg>
        <pc:grpChg chg="add del mod">
          <ac:chgData name="오 수완" userId="37adfa920606c913" providerId="LiveId" clId="{28E34740-2342-4482-A751-89E911F40A51}" dt="2022-02-01T11:06:20.209" v="1973" actId="478"/>
          <ac:grpSpMkLst>
            <pc:docMk/>
            <pc:sldMk cId="1055804413" sldId="411"/>
            <ac:grpSpMk id="64" creationId="{9FF4E36C-3C29-418A-AA6E-395C95AFB385}"/>
          </ac:grpSpMkLst>
        </pc:grpChg>
        <pc:grpChg chg="add del mod">
          <ac:chgData name="오 수완" userId="37adfa920606c913" providerId="LiveId" clId="{28E34740-2342-4482-A751-89E911F40A51}" dt="2022-02-01T11:06:20.209" v="1973" actId="478"/>
          <ac:grpSpMkLst>
            <pc:docMk/>
            <pc:sldMk cId="1055804413" sldId="411"/>
            <ac:grpSpMk id="70" creationId="{E63B1B68-132F-47D8-A552-559600FFB3D5}"/>
          </ac:grpSpMkLst>
        </pc:grpChg>
        <pc:grpChg chg="add del mod">
          <ac:chgData name="오 수완" userId="37adfa920606c913" providerId="LiveId" clId="{28E34740-2342-4482-A751-89E911F40A51}" dt="2022-02-02T23:06:53.437" v="3879" actId="478"/>
          <ac:grpSpMkLst>
            <pc:docMk/>
            <pc:sldMk cId="1055804413" sldId="411"/>
            <ac:grpSpMk id="98" creationId="{66BECD48-0A6D-4246-82C7-89AFC4F092E2}"/>
          </ac:grpSpMkLst>
        </pc:grpChg>
        <pc:grpChg chg="add del mod ord">
          <ac:chgData name="오 수완" userId="37adfa920606c913" providerId="LiveId" clId="{28E34740-2342-4482-A751-89E911F40A51}" dt="2022-02-01T15:20:56.820" v="3677" actId="478"/>
          <ac:grpSpMkLst>
            <pc:docMk/>
            <pc:sldMk cId="1055804413" sldId="411"/>
            <ac:grpSpMk id="109" creationId="{82D3C7D3-C81D-44AF-A766-C99AEBC21496}"/>
          </ac:grpSpMkLst>
        </pc:grpChg>
        <pc:grpChg chg="add del mod">
          <ac:chgData name="오 수완" userId="37adfa920606c913" providerId="LiveId" clId="{28E34740-2342-4482-A751-89E911F40A51}" dt="2022-02-02T23:06:53.437" v="3879" actId="478"/>
          <ac:grpSpMkLst>
            <pc:docMk/>
            <pc:sldMk cId="1055804413" sldId="411"/>
            <ac:grpSpMk id="114" creationId="{25329B6E-C413-46A2-8075-35103BFF0027}"/>
          </ac:grpSpMkLst>
        </pc:grpChg>
        <pc:grpChg chg="add del mod">
          <ac:chgData name="오 수완" userId="37adfa920606c913" providerId="LiveId" clId="{28E34740-2342-4482-A751-89E911F40A51}" dt="2022-02-01T15:20:56.820" v="3677" actId="478"/>
          <ac:grpSpMkLst>
            <pc:docMk/>
            <pc:sldMk cId="1055804413" sldId="411"/>
            <ac:grpSpMk id="119" creationId="{DF2F9D0F-587B-4CF5-B77B-61E732CF0E04}"/>
          </ac:grpSpMkLst>
        </pc:grpChg>
        <pc:grpChg chg="add del mod">
          <ac:chgData name="오 수완" userId="37adfa920606c913" providerId="LiveId" clId="{28E34740-2342-4482-A751-89E911F40A51}" dt="2022-02-01T15:20:56.820" v="3677" actId="478"/>
          <ac:grpSpMkLst>
            <pc:docMk/>
            <pc:sldMk cId="1055804413" sldId="411"/>
            <ac:grpSpMk id="120" creationId="{9B988715-2AEE-4666-8D8F-63C19F8B8DCB}"/>
          </ac:grpSpMkLst>
        </pc:grpChg>
        <pc:grpChg chg="add mod">
          <ac:chgData name="오 수완" userId="37adfa920606c913" providerId="LiveId" clId="{28E34740-2342-4482-A751-89E911F40A51}" dt="2022-02-01T15:12:20.036" v="3626"/>
          <ac:grpSpMkLst>
            <pc:docMk/>
            <pc:sldMk cId="1055804413" sldId="411"/>
            <ac:grpSpMk id="130" creationId="{042E39D7-8F10-40CC-8B8D-6192F7C7F799}"/>
          </ac:grpSpMkLst>
        </pc:grpChg>
        <pc:grpChg chg="add mod">
          <ac:chgData name="오 수완" userId="37adfa920606c913" providerId="LiveId" clId="{28E34740-2342-4482-A751-89E911F40A51}" dt="2022-02-01T15:12:20.036" v="3626"/>
          <ac:grpSpMkLst>
            <pc:docMk/>
            <pc:sldMk cId="1055804413" sldId="411"/>
            <ac:grpSpMk id="133" creationId="{00951C37-DFB2-4DCD-B30C-751613DABB38}"/>
          </ac:grpSpMkLst>
        </pc:grpChg>
        <pc:grpChg chg="add mod">
          <ac:chgData name="오 수완" userId="37adfa920606c913" providerId="LiveId" clId="{28E34740-2342-4482-A751-89E911F40A51}" dt="2022-02-01T15:12:20.036" v="3626"/>
          <ac:grpSpMkLst>
            <pc:docMk/>
            <pc:sldMk cId="1055804413" sldId="411"/>
            <ac:grpSpMk id="136" creationId="{C0AFC461-EBE7-4F8F-AADC-28BB355D37B4}"/>
          </ac:grpSpMkLst>
        </pc:grpChg>
        <pc:grpChg chg="add del mod">
          <ac:chgData name="오 수완" userId="37adfa920606c913" providerId="LiveId" clId="{28E34740-2342-4482-A751-89E911F40A51}" dt="2022-02-01T15:20:56.820" v="3677" actId="478"/>
          <ac:grpSpMkLst>
            <pc:docMk/>
            <pc:sldMk cId="1055804413" sldId="411"/>
            <ac:grpSpMk id="142" creationId="{FFE1F5EC-FBAE-431E-ACE7-AF4B45EF20B2}"/>
          </ac:grpSpMkLst>
        </pc:grpChg>
        <pc:grpChg chg="add del mod">
          <ac:chgData name="오 수완" userId="37adfa920606c913" providerId="LiveId" clId="{28E34740-2342-4482-A751-89E911F40A51}" dt="2022-02-01T15:20:56.820" v="3677" actId="478"/>
          <ac:grpSpMkLst>
            <pc:docMk/>
            <pc:sldMk cId="1055804413" sldId="411"/>
            <ac:grpSpMk id="145" creationId="{5E7B2A3F-3107-4441-8E99-3C7F87957561}"/>
          </ac:grpSpMkLst>
        </pc:grpChg>
        <pc:grpChg chg="add del mod">
          <ac:chgData name="오 수완" userId="37adfa920606c913" providerId="LiveId" clId="{28E34740-2342-4482-A751-89E911F40A51}" dt="2022-02-01T15:20:56.820" v="3677" actId="478"/>
          <ac:grpSpMkLst>
            <pc:docMk/>
            <pc:sldMk cId="1055804413" sldId="411"/>
            <ac:grpSpMk id="148" creationId="{EF090BB9-6F22-4613-8741-22867F40C467}"/>
          </ac:grpSpMkLst>
        </pc:grpChg>
        <pc:graphicFrameChg chg="add del mod modGraphic">
          <ac:chgData name="오 수완" userId="37adfa920606c913" providerId="LiveId" clId="{28E34740-2342-4482-A751-89E911F40A51}" dt="2022-02-01T11:06:17.459" v="1971" actId="478"/>
          <ac:graphicFrameMkLst>
            <pc:docMk/>
            <pc:sldMk cId="1055804413" sldId="411"/>
            <ac:graphicFrameMk id="88" creationId="{BAE4B766-2BFD-4C35-90AF-4D3077C4893E}"/>
          </ac:graphicFrameMkLst>
        </pc:graphicFrameChg>
        <pc:picChg chg="add mod">
          <ac:chgData name="오 수완" userId="37adfa920606c913" providerId="LiveId" clId="{28E34740-2342-4482-A751-89E911F40A51}" dt="2022-02-02T23:07:28.190" v="3885" actId="1076"/>
          <ac:picMkLst>
            <pc:docMk/>
            <pc:sldMk cId="1055804413" sldId="411"/>
            <ac:picMk id="5" creationId="{833512F4-6F58-427D-B1E8-ADD74A143BBA}"/>
          </ac:picMkLst>
        </pc:picChg>
        <pc:picChg chg="del">
          <ac:chgData name="오 수완" userId="37adfa920606c913" providerId="LiveId" clId="{28E34740-2342-4482-A751-89E911F40A51}" dt="2022-02-01T03:34:53.638" v="565" actId="478"/>
          <ac:picMkLst>
            <pc:docMk/>
            <pc:sldMk cId="1055804413" sldId="411"/>
            <ac:picMk id="35" creationId="{5406043E-946E-4F6E-ABE6-3B34592CCA93}"/>
          </ac:picMkLst>
        </pc:picChg>
        <pc:picChg chg="del">
          <ac:chgData name="오 수완" userId="37adfa920606c913" providerId="LiveId" clId="{28E34740-2342-4482-A751-89E911F40A51}" dt="2022-02-01T03:34:53.638" v="565" actId="478"/>
          <ac:picMkLst>
            <pc:docMk/>
            <pc:sldMk cId="1055804413" sldId="411"/>
            <ac:picMk id="49" creationId="{2A5688C8-2DCC-4ECD-963F-9AC292F98BA2}"/>
          </ac:picMkLst>
        </pc:picChg>
        <pc:picChg chg="del">
          <ac:chgData name="오 수완" userId="37adfa920606c913" providerId="LiveId" clId="{28E34740-2342-4482-A751-89E911F40A51}" dt="2022-02-01T03:34:53.638" v="565" actId="478"/>
          <ac:picMkLst>
            <pc:docMk/>
            <pc:sldMk cId="1055804413" sldId="411"/>
            <ac:picMk id="50" creationId="{054E0C8D-AACF-4D7D-BCC2-8CF2816CA7DF}"/>
          </ac:picMkLst>
        </pc:picChg>
        <pc:picChg chg="del">
          <ac:chgData name="오 수완" userId="37adfa920606c913" providerId="LiveId" clId="{28E34740-2342-4482-A751-89E911F40A51}" dt="2022-02-01T03:34:53.638" v="565" actId="478"/>
          <ac:picMkLst>
            <pc:docMk/>
            <pc:sldMk cId="1055804413" sldId="411"/>
            <ac:picMk id="51" creationId="{1AFE57ED-AF7E-4085-953A-2B27C918B57A}"/>
          </ac:picMkLst>
        </pc:picChg>
        <pc:picChg chg="del">
          <ac:chgData name="오 수완" userId="37adfa920606c913" providerId="LiveId" clId="{28E34740-2342-4482-A751-89E911F40A51}" dt="2022-02-01T03:34:53.638" v="565" actId="478"/>
          <ac:picMkLst>
            <pc:docMk/>
            <pc:sldMk cId="1055804413" sldId="411"/>
            <ac:picMk id="52" creationId="{C5B5AD75-2D24-4E76-AACB-907BF5B6808C}"/>
          </ac:picMkLst>
        </pc:picChg>
        <pc:picChg chg="del">
          <ac:chgData name="오 수완" userId="37adfa920606c913" providerId="LiveId" clId="{28E34740-2342-4482-A751-89E911F40A51}" dt="2022-02-01T03:34:53.638" v="565" actId="478"/>
          <ac:picMkLst>
            <pc:docMk/>
            <pc:sldMk cId="1055804413" sldId="411"/>
            <ac:picMk id="53" creationId="{C034B8ED-AE0E-443A-8213-3BDB4BD6FF2A}"/>
          </ac:picMkLst>
        </pc:picChg>
        <pc:picChg chg="del">
          <ac:chgData name="오 수완" userId="37adfa920606c913" providerId="LiveId" clId="{28E34740-2342-4482-A751-89E911F40A51}" dt="2022-02-01T03:34:53.638" v="565" actId="478"/>
          <ac:picMkLst>
            <pc:docMk/>
            <pc:sldMk cId="1055804413" sldId="411"/>
            <ac:picMk id="55" creationId="{59A0B792-73A3-4F89-BCAA-7066433FD04F}"/>
          </ac:picMkLst>
        </pc:picChg>
        <pc:picChg chg="del">
          <ac:chgData name="오 수완" userId="37adfa920606c913" providerId="LiveId" clId="{28E34740-2342-4482-A751-89E911F40A51}" dt="2022-02-01T03:34:53.638" v="565" actId="478"/>
          <ac:picMkLst>
            <pc:docMk/>
            <pc:sldMk cId="1055804413" sldId="411"/>
            <ac:picMk id="56" creationId="{50DFD9AB-2D3E-4DB0-996E-5C5CFEF8815D}"/>
          </ac:picMkLst>
        </pc:picChg>
        <pc:cxnChg chg="add del mod">
          <ac:chgData name="오 수완" userId="37adfa920606c913" providerId="LiveId" clId="{28E34740-2342-4482-A751-89E911F40A51}" dt="2022-02-01T05:21:14.426" v="1312" actId="478"/>
          <ac:cxnSpMkLst>
            <pc:docMk/>
            <pc:sldMk cId="1055804413" sldId="411"/>
            <ac:cxnSpMk id="12" creationId="{42D9DEE9-EC20-4337-A28B-774FF774B31C}"/>
          </ac:cxnSpMkLst>
        </pc:cxnChg>
        <pc:cxnChg chg="add del mod">
          <ac:chgData name="오 수완" userId="37adfa920606c913" providerId="LiveId" clId="{28E34740-2342-4482-A751-89E911F40A51}" dt="2022-02-01T11:06:20.209" v="1973" actId="478"/>
          <ac:cxnSpMkLst>
            <pc:docMk/>
            <pc:sldMk cId="1055804413" sldId="411"/>
            <ac:cxnSpMk id="40" creationId="{62FBA39C-62F6-456A-9978-1D12BF99721F}"/>
          </ac:cxnSpMkLst>
        </pc:cxnChg>
        <pc:cxnChg chg="add del mod">
          <ac:chgData name="오 수완" userId="37adfa920606c913" providerId="LiveId" clId="{28E34740-2342-4482-A751-89E911F40A51}" dt="2022-02-01T11:06:27.375" v="1978" actId="478"/>
          <ac:cxnSpMkLst>
            <pc:docMk/>
            <pc:sldMk cId="1055804413" sldId="411"/>
            <ac:cxnSpMk id="43" creationId="{7040B613-EA45-4A90-8472-6284387B969A}"/>
          </ac:cxnSpMkLst>
        </pc:cxnChg>
        <pc:cxnChg chg="add del mod">
          <ac:chgData name="오 수완" userId="37adfa920606c913" providerId="LiveId" clId="{28E34740-2342-4482-A751-89E911F40A51}" dt="2022-02-01T11:06:20.209" v="1973" actId="478"/>
          <ac:cxnSpMkLst>
            <pc:docMk/>
            <pc:sldMk cId="1055804413" sldId="411"/>
            <ac:cxnSpMk id="57" creationId="{C779FC0D-3499-4198-A4D4-ACFF8CDFCE70}"/>
          </ac:cxnSpMkLst>
        </pc:cxnChg>
        <pc:cxnChg chg="add del mod">
          <ac:chgData name="오 수완" userId="37adfa920606c913" providerId="LiveId" clId="{28E34740-2342-4482-A751-89E911F40A51}" dt="2022-02-01T11:06:20.209" v="1973" actId="478"/>
          <ac:cxnSpMkLst>
            <pc:docMk/>
            <pc:sldMk cId="1055804413" sldId="411"/>
            <ac:cxnSpMk id="61" creationId="{2A73F250-7B61-472A-8BF9-BB8AB294EF47}"/>
          </ac:cxnSpMkLst>
        </pc:cxnChg>
        <pc:cxnChg chg="add del mod">
          <ac:chgData name="오 수완" userId="37adfa920606c913" providerId="LiveId" clId="{28E34740-2342-4482-A751-89E911F40A51}" dt="2022-02-01T11:06:20.209" v="1973" actId="478"/>
          <ac:cxnSpMkLst>
            <pc:docMk/>
            <pc:sldMk cId="1055804413" sldId="411"/>
            <ac:cxnSpMk id="68" creationId="{847D0944-7C72-45B5-8C06-6E0BE13B13C1}"/>
          </ac:cxnSpMkLst>
        </pc:cxnChg>
        <pc:cxnChg chg="add del mod">
          <ac:chgData name="오 수완" userId="37adfa920606c913" providerId="LiveId" clId="{28E34740-2342-4482-A751-89E911F40A51}" dt="2022-02-01T11:06:20.209" v="1973" actId="478"/>
          <ac:cxnSpMkLst>
            <pc:docMk/>
            <pc:sldMk cId="1055804413" sldId="411"/>
            <ac:cxnSpMk id="73" creationId="{FA798B93-CF20-410C-8360-D146D4795CC6}"/>
          </ac:cxnSpMkLst>
        </pc:cxnChg>
        <pc:cxnChg chg="add del mod">
          <ac:chgData name="오 수완" userId="37adfa920606c913" providerId="LiveId" clId="{28E34740-2342-4482-A751-89E911F40A51}" dt="2022-02-01T11:06:20.209" v="1973" actId="478"/>
          <ac:cxnSpMkLst>
            <pc:docMk/>
            <pc:sldMk cId="1055804413" sldId="411"/>
            <ac:cxnSpMk id="77" creationId="{D8360BE9-130D-448C-B3BA-24A0806FD846}"/>
          </ac:cxnSpMkLst>
        </pc:cxnChg>
        <pc:cxnChg chg="add del mod">
          <ac:chgData name="오 수완" userId="37adfa920606c913" providerId="LiveId" clId="{28E34740-2342-4482-A751-89E911F40A51}" dt="2022-02-01T05:45:05.220" v="1717" actId="478"/>
          <ac:cxnSpMkLst>
            <pc:docMk/>
            <pc:sldMk cId="1055804413" sldId="411"/>
            <ac:cxnSpMk id="81" creationId="{7BFC394E-8382-4407-BCB3-C141CBABA3EA}"/>
          </ac:cxnSpMkLst>
        </pc:cxnChg>
        <pc:cxnChg chg="add del mod ord">
          <ac:chgData name="오 수완" userId="37adfa920606c913" providerId="LiveId" clId="{28E34740-2342-4482-A751-89E911F40A51}" dt="2022-02-01T11:06:20.209" v="1973" actId="478"/>
          <ac:cxnSpMkLst>
            <pc:docMk/>
            <pc:sldMk cId="1055804413" sldId="411"/>
            <ac:cxnSpMk id="82" creationId="{9DF117D5-EAD5-4840-87CB-43040C13468F}"/>
          </ac:cxnSpMkLst>
        </pc:cxnChg>
        <pc:cxnChg chg="add del mod">
          <ac:chgData name="오 수완" userId="37adfa920606c913" providerId="LiveId" clId="{28E34740-2342-4482-A751-89E911F40A51}" dt="2022-02-01T05:49:35.315" v="1730" actId="478"/>
          <ac:cxnSpMkLst>
            <pc:docMk/>
            <pc:sldMk cId="1055804413" sldId="411"/>
            <ac:cxnSpMk id="89" creationId="{1F11E769-5393-460F-ACF1-9B616C6B4B67}"/>
          </ac:cxnSpMkLst>
        </pc:cxnChg>
        <pc:cxnChg chg="add del mod">
          <ac:chgData name="오 수완" userId="37adfa920606c913" providerId="LiveId" clId="{28E34740-2342-4482-A751-89E911F40A51}" dt="2022-02-01T11:06:18.409" v="1972" actId="478"/>
          <ac:cxnSpMkLst>
            <pc:docMk/>
            <pc:sldMk cId="1055804413" sldId="411"/>
            <ac:cxnSpMk id="90" creationId="{60D9B290-E2FC-402D-AC8E-9C85E31A7D64}"/>
          </ac:cxnSpMkLst>
        </pc:cxnChg>
        <pc:cxnChg chg="add del mod">
          <ac:chgData name="오 수완" userId="37adfa920606c913" providerId="LiveId" clId="{28E34740-2342-4482-A751-89E911F40A51}" dt="2022-02-01T11:06:18.409" v="1972" actId="478"/>
          <ac:cxnSpMkLst>
            <pc:docMk/>
            <pc:sldMk cId="1055804413" sldId="411"/>
            <ac:cxnSpMk id="93" creationId="{03D85135-E2D5-4A06-A9EA-830B601E2B80}"/>
          </ac:cxnSpMkLst>
        </pc:cxnChg>
        <pc:cxnChg chg="add del mod">
          <ac:chgData name="오 수완" userId="37adfa920606c913" providerId="LiveId" clId="{28E34740-2342-4482-A751-89E911F40A51}" dt="2022-02-01T15:20:56.820" v="3677" actId="478"/>
          <ac:cxnSpMkLst>
            <pc:docMk/>
            <pc:sldMk cId="1055804413" sldId="411"/>
            <ac:cxnSpMk id="124" creationId="{12756428-32F9-4AF5-A7DF-883938828475}"/>
          </ac:cxnSpMkLst>
        </pc:cxnChg>
        <pc:cxnChg chg="add del mod">
          <ac:chgData name="오 수완" userId="37adfa920606c913" providerId="LiveId" clId="{28E34740-2342-4482-A751-89E911F40A51}" dt="2022-02-01T15:20:56.820" v="3677" actId="478"/>
          <ac:cxnSpMkLst>
            <pc:docMk/>
            <pc:sldMk cId="1055804413" sldId="411"/>
            <ac:cxnSpMk id="127" creationId="{DBE90053-1CEF-45E1-8180-915EE8F722ED}"/>
          </ac:cxnSpMkLst>
        </pc:cxnChg>
        <pc:cxnChg chg="add mod">
          <ac:chgData name="오 수완" userId="37adfa920606c913" providerId="LiveId" clId="{28E34740-2342-4482-A751-89E911F40A51}" dt="2022-02-01T15:12:20.036" v="3626"/>
          <ac:cxnSpMkLst>
            <pc:docMk/>
            <pc:sldMk cId="1055804413" sldId="411"/>
            <ac:cxnSpMk id="139" creationId="{C7FFB831-3853-497F-BC58-DCD67EF670F1}"/>
          </ac:cxnSpMkLst>
        </pc:cxnChg>
        <pc:cxnChg chg="add mod">
          <ac:chgData name="오 수완" userId="37adfa920606c913" providerId="LiveId" clId="{28E34740-2342-4482-A751-89E911F40A51}" dt="2022-02-01T15:12:20.036" v="3626"/>
          <ac:cxnSpMkLst>
            <pc:docMk/>
            <pc:sldMk cId="1055804413" sldId="411"/>
            <ac:cxnSpMk id="140" creationId="{5F563993-6CA0-4EE9-93ED-6125CA019553}"/>
          </ac:cxnSpMkLst>
        </pc:cxnChg>
        <pc:cxnChg chg="add del mod">
          <ac:chgData name="오 수완" userId="37adfa920606c913" providerId="LiveId" clId="{28E34740-2342-4482-A751-89E911F40A51}" dt="2022-02-01T15:20:56.820" v="3677" actId="478"/>
          <ac:cxnSpMkLst>
            <pc:docMk/>
            <pc:sldMk cId="1055804413" sldId="411"/>
            <ac:cxnSpMk id="151" creationId="{B0F9FFA6-34E3-46AF-BB90-9B50DE2BB57F}"/>
          </ac:cxnSpMkLst>
        </pc:cxnChg>
        <pc:cxnChg chg="add del mod">
          <ac:chgData name="오 수완" userId="37adfa920606c913" providerId="LiveId" clId="{28E34740-2342-4482-A751-89E911F40A51}" dt="2022-02-01T15:13:25.648" v="3665" actId="478"/>
          <ac:cxnSpMkLst>
            <pc:docMk/>
            <pc:sldMk cId="1055804413" sldId="411"/>
            <ac:cxnSpMk id="152" creationId="{760B7160-333E-4118-B8A7-DED7EBE0A44A}"/>
          </ac:cxnSpMkLst>
        </pc:cxnChg>
        <pc:cxnChg chg="add del mod">
          <ac:chgData name="오 수완" userId="37adfa920606c913" providerId="LiveId" clId="{28E34740-2342-4482-A751-89E911F40A51}" dt="2022-02-01T15:13:21.167" v="3664" actId="478"/>
          <ac:cxnSpMkLst>
            <pc:docMk/>
            <pc:sldMk cId="1055804413" sldId="411"/>
            <ac:cxnSpMk id="157" creationId="{55C0778D-94EF-4C0B-856B-ECC85A489DBD}"/>
          </ac:cxnSpMkLst>
        </pc:cxnChg>
        <pc:cxnChg chg="add del mod">
          <ac:chgData name="오 수완" userId="37adfa920606c913" providerId="LiveId" clId="{28E34740-2342-4482-A751-89E911F40A51}" dt="2022-02-01T15:20:56.820" v="3677" actId="478"/>
          <ac:cxnSpMkLst>
            <pc:docMk/>
            <pc:sldMk cId="1055804413" sldId="411"/>
            <ac:cxnSpMk id="158" creationId="{F8449EE0-1B69-4C7E-A90F-4EA09CE3D8D7}"/>
          </ac:cxnSpMkLst>
        </pc:cxnChg>
      </pc:sldChg>
      <pc:sldChg chg="add del setBg">
        <pc:chgData name="오 수완" userId="37adfa920606c913" providerId="LiveId" clId="{28E34740-2342-4482-A751-89E911F40A51}" dt="2022-02-01T03:34:46.539" v="561"/>
        <pc:sldMkLst>
          <pc:docMk/>
          <pc:sldMk cId="2548847343" sldId="411"/>
        </pc:sldMkLst>
      </pc:sldChg>
      <pc:sldChg chg="addSp delSp modSp add mod ord modAnim">
        <pc:chgData name="오 수완" userId="37adfa920606c913" providerId="LiveId" clId="{28E34740-2342-4482-A751-89E911F40A51}" dt="2022-02-01T14:10:31.979" v="3337"/>
        <pc:sldMkLst>
          <pc:docMk/>
          <pc:sldMk cId="3897826719" sldId="412"/>
        </pc:sldMkLst>
        <pc:spChg chg="add del">
          <ac:chgData name="오 수완" userId="37adfa920606c913" providerId="LiveId" clId="{28E34740-2342-4482-A751-89E911F40A51}" dt="2022-02-01T04:02:42.206" v="613" actId="478"/>
          <ac:spMkLst>
            <pc:docMk/>
            <pc:sldMk cId="3897826719" sldId="412"/>
            <ac:spMk id="2" creationId="{48CFA990-4343-48E4-B869-B515BCB2925C}"/>
          </ac:spMkLst>
        </pc:spChg>
        <pc:spChg chg="add del mod">
          <ac:chgData name="오 수완" userId="37adfa920606c913" providerId="LiveId" clId="{28E34740-2342-4482-A751-89E911F40A51}" dt="2022-02-01T04:04:28.762" v="616" actId="478"/>
          <ac:spMkLst>
            <pc:docMk/>
            <pc:sldMk cId="3897826719" sldId="412"/>
            <ac:spMk id="3" creationId="{ACF4C3B4-A8D7-460B-80E6-D07CC5B44A9B}"/>
          </ac:spMkLst>
        </pc:spChg>
        <pc:spChg chg="add mod">
          <ac:chgData name="오 수완" userId="37adfa920606c913" providerId="LiveId" clId="{28E34740-2342-4482-A751-89E911F40A51}" dt="2022-02-01T04:06:29.559" v="659" actId="14100"/>
          <ac:spMkLst>
            <pc:docMk/>
            <pc:sldMk cId="3897826719" sldId="412"/>
            <ac:spMk id="4" creationId="{C2878ED4-5E6E-4528-A5EB-A201745B96F4}"/>
          </ac:spMkLst>
        </pc:spChg>
        <pc:spChg chg="add mod">
          <ac:chgData name="오 수완" userId="37adfa920606c913" providerId="LiveId" clId="{28E34740-2342-4482-A751-89E911F40A51}" dt="2022-02-01T04:14:20.228" v="715" actId="1076"/>
          <ac:spMkLst>
            <pc:docMk/>
            <pc:sldMk cId="3897826719" sldId="412"/>
            <ac:spMk id="5" creationId="{C2D5B9F0-9FE4-46C5-ABE3-89F7BE68113C}"/>
          </ac:spMkLst>
        </pc:spChg>
        <pc:spChg chg="add mod">
          <ac:chgData name="오 수완" userId="37adfa920606c913" providerId="LiveId" clId="{28E34740-2342-4482-A751-89E911F40A51}" dt="2022-02-01T04:14:20.228" v="715" actId="1076"/>
          <ac:spMkLst>
            <pc:docMk/>
            <pc:sldMk cId="3897826719" sldId="412"/>
            <ac:spMk id="6" creationId="{1796C893-F6F8-460D-9E87-A2DCFEA1BBB3}"/>
          </ac:spMkLst>
        </pc:spChg>
        <pc:spChg chg="add mod">
          <ac:chgData name="오 수완" userId="37adfa920606c913" providerId="LiveId" clId="{28E34740-2342-4482-A751-89E911F40A51}" dt="2022-02-01T04:14:25.069" v="716" actId="1076"/>
          <ac:spMkLst>
            <pc:docMk/>
            <pc:sldMk cId="3897826719" sldId="412"/>
            <ac:spMk id="7" creationId="{3BD0B9EA-E0FA-4F02-B0E4-F66677A9CA61}"/>
          </ac:spMkLst>
        </pc:spChg>
        <pc:spChg chg="add del mod">
          <ac:chgData name="오 수완" userId="37adfa920606c913" providerId="LiveId" clId="{28E34740-2342-4482-A751-89E911F40A51}" dt="2022-02-01T04:16:10.364" v="722" actId="478"/>
          <ac:spMkLst>
            <pc:docMk/>
            <pc:sldMk cId="3897826719" sldId="412"/>
            <ac:spMk id="8" creationId="{EC110DE7-290A-4CA1-967D-238FA2AD6073}"/>
          </ac:spMkLst>
        </pc:spChg>
        <pc:spChg chg="add mod">
          <ac:chgData name="오 수완" userId="37adfa920606c913" providerId="LiveId" clId="{28E34740-2342-4482-A751-89E911F40A51}" dt="2022-02-01T04:24:30.545" v="793" actId="207"/>
          <ac:spMkLst>
            <pc:docMk/>
            <pc:sldMk cId="3897826719" sldId="412"/>
            <ac:spMk id="10" creationId="{F87B112F-D3B4-43D8-9B01-387C14112617}"/>
          </ac:spMkLst>
        </pc:spChg>
        <pc:spChg chg="add del mod">
          <ac:chgData name="오 수완" userId="37adfa920606c913" providerId="LiveId" clId="{28E34740-2342-4482-A751-89E911F40A51}" dt="2022-02-01T04:23:47.348" v="775" actId="478"/>
          <ac:spMkLst>
            <pc:docMk/>
            <pc:sldMk cId="3897826719" sldId="412"/>
            <ac:spMk id="11" creationId="{F86E1325-3771-444C-AC6B-D96235073407}"/>
          </ac:spMkLst>
        </pc:spChg>
        <pc:spChg chg="add del mod">
          <ac:chgData name="오 수완" userId="37adfa920606c913" providerId="LiveId" clId="{28E34740-2342-4482-A751-89E911F40A51}" dt="2022-02-01T04:23:46.572" v="774" actId="478"/>
          <ac:spMkLst>
            <pc:docMk/>
            <pc:sldMk cId="3897826719" sldId="412"/>
            <ac:spMk id="12" creationId="{6FB720D6-7B9D-4B55-B285-A6182F07D240}"/>
          </ac:spMkLst>
        </pc:spChg>
        <pc:spChg chg="add del mod">
          <ac:chgData name="오 수완" userId="37adfa920606c913" providerId="LiveId" clId="{28E34740-2342-4482-A751-89E911F40A51}" dt="2022-02-01T04:23:50.415" v="780" actId="478"/>
          <ac:spMkLst>
            <pc:docMk/>
            <pc:sldMk cId="3897826719" sldId="412"/>
            <ac:spMk id="13" creationId="{E2030B92-028D-4189-866C-5F302B29CD9F}"/>
          </ac:spMkLst>
        </pc:spChg>
        <pc:spChg chg="add mod">
          <ac:chgData name="오 수완" userId="37adfa920606c913" providerId="LiveId" clId="{28E34740-2342-4482-A751-89E911F40A51}" dt="2022-02-01T04:24:38.545" v="794" actId="207"/>
          <ac:spMkLst>
            <pc:docMk/>
            <pc:sldMk cId="3897826719" sldId="412"/>
            <ac:spMk id="14" creationId="{D3369EA8-DC5E-4E61-A281-4AB18616FB53}"/>
          </ac:spMkLst>
        </pc:spChg>
        <pc:spChg chg="add mod">
          <ac:chgData name="오 수완" userId="37adfa920606c913" providerId="LiveId" clId="{28E34740-2342-4482-A751-89E911F40A51}" dt="2022-02-01T04:24:38.545" v="794" actId="207"/>
          <ac:spMkLst>
            <pc:docMk/>
            <pc:sldMk cId="3897826719" sldId="412"/>
            <ac:spMk id="15" creationId="{1DEC09B6-A4D3-45B9-9113-64E5F6DD2DE4}"/>
          </ac:spMkLst>
        </pc:spChg>
        <pc:spChg chg="mod">
          <ac:chgData name="오 수완" userId="37adfa920606c913" providerId="LiveId" clId="{28E34740-2342-4482-A751-89E911F40A51}" dt="2022-02-01T03:35:34.564" v="607" actId="20577"/>
          <ac:spMkLst>
            <pc:docMk/>
            <pc:sldMk cId="3897826719" sldId="412"/>
            <ac:spMk id="28" creationId="{0538C18C-761C-487E-B015-DCEC6B4C6DB0}"/>
          </ac:spMkLst>
        </pc:spChg>
        <pc:spChg chg="mod">
          <ac:chgData name="오 수완" userId="37adfa920606c913" providerId="LiveId" clId="{28E34740-2342-4482-A751-89E911F40A51}" dt="2022-02-01T04:29:26.456" v="839" actId="207"/>
          <ac:spMkLst>
            <pc:docMk/>
            <pc:sldMk cId="3897826719" sldId="412"/>
            <ac:spMk id="29" creationId="{25362128-56F4-4A34-8C52-D61E60FEA547}"/>
          </ac:spMkLst>
        </pc:spChg>
        <pc:spChg chg="mod">
          <ac:chgData name="오 수완" userId="37adfa920606c913" providerId="LiveId" clId="{28E34740-2342-4482-A751-89E911F40A51}" dt="2022-02-01T04:30:09.042" v="929"/>
          <ac:spMkLst>
            <pc:docMk/>
            <pc:sldMk cId="3897826719" sldId="412"/>
            <ac:spMk id="30" creationId="{69180FC3-286D-4554-BE4E-F72021C84A65}"/>
          </ac:spMkLst>
        </pc:spChg>
        <pc:spChg chg="add mod">
          <ac:chgData name="오 수완" userId="37adfa920606c913" providerId="LiveId" clId="{28E34740-2342-4482-A751-89E911F40A51}" dt="2022-02-01T04:07:41.875" v="665" actId="1076"/>
          <ac:spMkLst>
            <pc:docMk/>
            <pc:sldMk cId="3897826719" sldId="412"/>
            <ac:spMk id="35" creationId="{2803D402-C838-4177-B61A-4456E0AEC61F}"/>
          </ac:spMkLst>
        </pc:spChg>
        <pc:spChg chg="mod">
          <ac:chgData name="오 수완" userId="37adfa920606c913" providerId="LiveId" clId="{28E34740-2342-4482-A751-89E911F40A51}" dt="2022-02-01T04:11:13.430" v="669" actId="1076"/>
          <ac:spMkLst>
            <pc:docMk/>
            <pc:sldMk cId="3897826719" sldId="412"/>
            <ac:spMk id="39" creationId="{B14FD24B-78A1-48C5-8D18-60455F0530EB}"/>
          </ac:spMkLst>
        </pc:spChg>
        <pc:spChg chg="mod">
          <ac:chgData name="오 수완" userId="37adfa920606c913" providerId="LiveId" clId="{28E34740-2342-4482-A751-89E911F40A51}" dt="2022-02-01T04:11:13.430" v="669" actId="1076"/>
          <ac:spMkLst>
            <pc:docMk/>
            <pc:sldMk cId="3897826719" sldId="412"/>
            <ac:spMk id="40" creationId="{5D2FB2FE-D410-4534-A213-FEC539DCA9AD}"/>
          </ac:spMkLst>
        </pc:spChg>
        <pc:spChg chg="mod">
          <ac:chgData name="오 수완" userId="37adfa920606c913" providerId="LiveId" clId="{28E34740-2342-4482-A751-89E911F40A51}" dt="2022-02-01T04:11:13.430" v="669" actId="1076"/>
          <ac:spMkLst>
            <pc:docMk/>
            <pc:sldMk cId="3897826719" sldId="412"/>
            <ac:spMk id="41" creationId="{5D6290B6-B9A1-430B-AC61-FF6337C670CB}"/>
          </ac:spMkLst>
        </pc:spChg>
        <pc:spChg chg="add mod">
          <ac:chgData name="오 수완" userId="37adfa920606c913" providerId="LiveId" clId="{28E34740-2342-4482-A751-89E911F40A51}" dt="2022-02-01T04:14:20.228" v="715" actId="1076"/>
          <ac:spMkLst>
            <pc:docMk/>
            <pc:sldMk cId="3897826719" sldId="412"/>
            <ac:spMk id="42" creationId="{BD553D2C-4B77-4569-A846-55B0CAF94E95}"/>
          </ac:spMkLst>
        </pc:spChg>
        <pc:spChg chg="add mod">
          <ac:chgData name="오 수완" userId="37adfa920606c913" providerId="LiveId" clId="{28E34740-2342-4482-A751-89E911F40A51}" dt="2022-02-01T04:14:20.228" v="715" actId="1076"/>
          <ac:spMkLst>
            <pc:docMk/>
            <pc:sldMk cId="3897826719" sldId="412"/>
            <ac:spMk id="43" creationId="{1F952719-4F22-45ED-A284-421A58055B68}"/>
          </ac:spMkLst>
        </pc:spChg>
        <pc:spChg chg="add mod">
          <ac:chgData name="오 수완" userId="37adfa920606c913" providerId="LiveId" clId="{28E34740-2342-4482-A751-89E911F40A51}" dt="2022-02-01T04:14:20.228" v="715" actId="1076"/>
          <ac:spMkLst>
            <pc:docMk/>
            <pc:sldMk cId="3897826719" sldId="412"/>
            <ac:spMk id="44" creationId="{1D56CC98-26B3-4773-AE62-814CDC95BFAE}"/>
          </ac:spMkLst>
        </pc:spChg>
        <pc:spChg chg="add mod">
          <ac:chgData name="오 수완" userId="37adfa920606c913" providerId="LiveId" clId="{28E34740-2342-4482-A751-89E911F40A51}" dt="2022-02-01T04:14:20.228" v="715" actId="1076"/>
          <ac:spMkLst>
            <pc:docMk/>
            <pc:sldMk cId="3897826719" sldId="412"/>
            <ac:spMk id="45" creationId="{AFB7D017-0A6A-4C81-94E1-1C76DDF4A0E1}"/>
          </ac:spMkLst>
        </pc:spChg>
        <pc:spChg chg="add mod">
          <ac:chgData name="오 수완" userId="37adfa920606c913" providerId="LiveId" clId="{28E34740-2342-4482-A751-89E911F40A51}" dt="2022-02-01T04:20:39.414" v="766" actId="1076"/>
          <ac:spMkLst>
            <pc:docMk/>
            <pc:sldMk cId="3897826719" sldId="412"/>
            <ac:spMk id="47" creationId="{3A27B3BA-C31B-4FCE-BD5A-B0F1FE993F21}"/>
          </ac:spMkLst>
        </pc:spChg>
        <pc:spChg chg="add del mod">
          <ac:chgData name="오 수완" userId="37adfa920606c913" providerId="LiveId" clId="{28E34740-2342-4482-A751-89E911F40A51}" dt="2022-02-01T04:42:41.130" v="1028" actId="478"/>
          <ac:spMkLst>
            <pc:docMk/>
            <pc:sldMk cId="3897826719" sldId="412"/>
            <ac:spMk id="51" creationId="{8B2F1B61-D523-4833-BF37-809B8AABBF98}"/>
          </ac:spMkLst>
        </pc:spChg>
        <pc:spChg chg="add mod">
          <ac:chgData name="오 수완" userId="37adfa920606c913" providerId="LiveId" clId="{28E34740-2342-4482-A751-89E911F40A51}" dt="2022-02-01T04:42:12.330" v="1005" actId="1076"/>
          <ac:spMkLst>
            <pc:docMk/>
            <pc:sldMk cId="3897826719" sldId="412"/>
            <ac:spMk id="52" creationId="{4393F2A6-4461-4A77-9186-D945CB5C7737}"/>
          </ac:spMkLst>
        </pc:spChg>
        <pc:spChg chg="add mod">
          <ac:chgData name="오 수완" userId="37adfa920606c913" providerId="LiveId" clId="{28E34740-2342-4482-A751-89E911F40A51}" dt="2022-02-01T04:42:38.662" v="1027" actId="1076"/>
          <ac:spMkLst>
            <pc:docMk/>
            <pc:sldMk cId="3897826719" sldId="412"/>
            <ac:spMk id="53" creationId="{E0326852-74AA-43C9-AE75-C7275E11A061}"/>
          </ac:spMkLst>
        </pc:spChg>
        <pc:spChg chg="add del mod">
          <ac:chgData name="오 수완" userId="37adfa920606c913" providerId="LiveId" clId="{28E34740-2342-4482-A751-89E911F40A51}" dt="2022-02-01T14:10:31.979" v="3337"/>
          <ac:spMkLst>
            <pc:docMk/>
            <pc:sldMk cId="3897826719" sldId="412"/>
            <ac:spMk id="55" creationId="{9AE79CEE-E68B-456D-81E2-D8FFE3B01976}"/>
          </ac:spMkLst>
        </pc:spChg>
        <pc:grpChg chg="add del mod">
          <ac:chgData name="오 수완" userId="37adfa920606c913" providerId="LiveId" clId="{28E34740-2342-4482-A751-89E911F40A51}" dt="2022-02-01T04:11:15.794" v="670" actId="478"/>
          <ac:grpSpMkLst>
            <pc:docMk/>
            <pc:sldMk cId="3897826719" sldId="412"/>
            <ac:grpSpMk id="37" creationId="{50AFB6C4-3400-4B43-BF07-0BED078B67BD}"/>
          </ac:grpSpMkLst>
        </pc:grpChg>
        <pc:grpChg chg="mod">
          <ac:chgData name="오 수완" userId="37adfa920606c913" providerId="LiveId" clId="{28E34740-2342-4482-A751-89E911F40A51}" dt="2022-02-01T04:11:13.430" v="669" actId="1076"/>
          <ac:grpSpMkLst>
            <pc:docMk/>
            <pc:sldMk cId="3897826719" sldId="412"/>
            <ac:grpSpMk id="38" creationId="{072A2443-FF3E-47FB-87B9-6CD36DAADEC2}"/>
          </ac:grpSpMkLst>
        </pc:grpChg>
        <pc:grpChg chg="add del mod">
          <ac:chgData name="오 수완" userId="37adfa920606c913" providerId="LiveId" clId="{28E34740-2342-4482-A751-89E911F40A51}" dt="2022-02-01T04:25:32.044" v="800" actId="478"/>
          <ac:grpSpMkLst>
            <pc:docMk/>
            <pc:sldMk cId="3897826719" sldId="412"/>
            <ac:grpSpMk id="48" creationId="{B0E81ED1-BD28-4EC0-A52F-BE04E0079B28}"/>
          </ac:grpSpMkLst>
        </pc:grpChg>
        <pc:picChg chg="add del mod modCrop">
          <ac:chgData name="오 수완" userId="37adfa920606c913" providerId="LiveId" clId="{28E34740-2342-4482-A751-89E911F40A51}" dt="2022-02-01T04:16:45.279" v="730" actId="478"/>
          <ac:picMkLst>
            <pc:docMk/>
            <pc:sldMk cId="3897826719" sldId="412"/>
            <ac:picMk id="9" creationId="{1AFDF306-350A-4CA5-8F44-010377D0BE99}"/>
          </ac:picMkLst>
        </pc:picChg>
        <pc:picChg chg="add del mod">
          <ac:chgData name="오 수완" userId="37adfa920606c913" providerId="LiveId" clId="{28E34740-2342-4482-A751-89E911F40A51}" dt="2022-02-01T04:23:53.737" v="782" actId="478"/>
          <ac:picMkLst>
            <pc:docMk/>
            <pc:sldMk cId="3897826719" sldId="412"/>
            <ac:picMk id="16" creationId="{AE51F7CA-D033-46AD-8269-4F0CCC4B83BF}"/>
          </ac:picMkLst>
        </pc:picChg>
        <pc:picChg chg="add del mod">
          <ac:chgData name="오 수완" userId="37adfa920606c913" providerId="LiveId" clId="{28E34740-2342-4482-A751-89E911F40A51}" dt="2022-02-01T04:04:36.648" v="618" actId="478"/>
          <ac:picMkLst>
            <pc:docMk/>
            <pc:sldMk cId="3897826719" sldId="412"/>
            <ac:picMk id="17" creationId="{70A10DBA-2FE0-4CB5-A5AD-F1C7A83F1E73}"/>
          </ac:picMkLst>
        </pc:picChg>
        <pc:picChg chg="add del mod">
          <ac:chgData name="오 수완" userId="37adfa920606c913" providerId="LiveId" clId="{28E34740-2342-4482-A751-89E911F40A51}" dt="2022-02-01T04:23:48.921" v="778" actId="478"/>
          <ac:picMkLst>
            <pc:docMk/>
            <pc:sldMk cId="3897826719" sldId="412"/>
            <ac:picMk id="18" creationId="{945A0CF3-9BFE-447F-98E0-3B3BF2258AC4}"/>
          </ac:picMkLst>
        </pc:picChg>
        <pc:picChg chg="add del mod">
          <ac:chgData name="오 수완" userId="37adfa920606c913" providerId="LiveId" clId="{28E34740-2342-4482-A751-89E911F40A51}" dt="2022-02-01T04:23:48.544" v="777" actId="478"/>
          <ac:picMkLst>
            <pc:docMk/>
            <pc:sldMk cId="3897826719" sldId="412"/>
            <ac:picMk id="19" creationId="{E1CE665F-C79F-4038-B976-FC9B2032F8FD}"/>
          </ac:picMkLst>
        </pc:picChg>
        <pc:picChg chg="add del mod">
          <ac:chgData name="오 수완" userId="37adfa920606c913" providerId="LiveId" clId="{28E34740-2342-4482-A751-89E911F40A51}" dt="2022-02-01T04:23:48.055" v="776" actId="478"/>
          <ac:picMkLst>
            <pc:docMk/>
            <pc:sldMk cId="3897826719" sldId="412"/>
            <ac:picMk id="20" creationId="{37313D6E-07FC-44F8-B09C-6010A381C8E0}"/>
          </ac:picMkLst>
        </pc:picChg>
        <pc:picChg chg="add del mod">
          <ac:chgData name="오 수완" userId="37adfa920606c913" providerId="LiveId" clId="{28E34740-2342-4482-A751-89E911F40A51}" dt="2022-02-01T04:23:49.474" v="779" actId="478"/>
          <ac:picMkLst>
            <pc:docMk/>
            <pc:sldMk cId="3897826719" sldId="412"/>
            <ac:picMk id="21" creationId="{2D70474E-B531-49E1-82AB-0912C92597D5}"/>
          </ac:picMkLst>
        </pc:picChg>
        <pc:picChg chg="add del mod">
          <ac:chgData name="오 수완" userId="37adfa920606c913" providerId="LiveId" clId="{28E34740-2342-4482-A751-89E911F40A51}" dt="2022-02-01T04:23:54.529" v="784" actId="478"/>
          <ac:picMkLst>
            <pc:docMk/>
            <pc:sldMk cId="3897826719" sldId="412"/>
            <ac:picMk id="22" creationId="{2A753B41-EC99-4132-A3C3-8176473C1EAF}"/>
          </ac:picMkLst>
        </pc:picChg>
        <pc:picChg chg="add del mod">
          <ac:chgData name="오 수완" userId="37adfa920606c913" providerId="LiveId" clId="{28E34740-2342-4482-A751-89E911F40A51}" dt="2022-02-01T04:23:54.123" v="783" actId="478"/>
          <ac:picMkLst>
            <pc:docMk/>
            <pc:sldMk cId="3897826719" sldId="412"/>
            <ac:picMk id="24" creationId="{78D925E7-B2E5-46E0-A8F1-1DF72164883F}"/>
          </ac:picMkLst>
        </pc:picChg>
        <pc:picChg chg="add del mod">
          <ac:chgData name="오 수완" userId="37adfa920606c913" providerId="LiveId" clId="{28E34740-2342-4482-A751-89E911F40A51}" dt="2022-02-01T04:23:55.014" v="785" actId="478"/>
          <ac:picMkLst>
            <pc:docMk/>
            <pc:sldMk cId="3897826719" sldId="412"/>
            <ac:picMk id="25" creationId="{5AD51617-6C59-4AF9-B9C8-4CF160B9065A}"/>
          </ac:picMkLst>
        </pc:picChg>
        <pc:picChg chg="add del mod">
          <ac:chgData name="오 수완" userId="37adfa920606c913" providerId="LiveId" clId="{28E34740-2342-4482-A751-89E911F40A51}" dt="2022-02-01T04:04:51.412" v="648" actId="478"/>
          <ac:picMkLst>
            <pc:docMk/>
            <pc:sldMk cId="3897826719" sldId="412"/>
            <ac:picMk id="31" creationId="{5406589D-4E13-47CC-9D74-9159D803574E}"/>
          </ac:picMkLst>
        </pc:picChg>
        <pc:picChg chg="add del mod">
          <ac:chgData name="오 수완" userId="37adfa920606c913" providerId="LiveId" clId="{28E34740-2342-4482-A751-89E911F40A51}" dt="2022-02-01T04:04:49.566" v="645" actId="478"/>
          <ac:picMkLst>
            <pc:docMk/>
            <pc:sldMk cId="3897826719" sldId="412"/>
            <ac:picMk id="32" creationId="{825BCFEB-ED94-4C85-8772-942428F664C4}"/>
          </ac:picMkLst>
        </pc:picChg>
        <pc:picChg chg="add del mod">
          <ac:chgData name="오 수완" userId="37adfa920606c913" providerId="LiveId" clId="{28E34740-2342-4482-A751-89E911F40A51}" dt="2022-02-01T04:04:50.750" v="647" actId="478"/>
          <ac:picMkLst>
            <pc:docMk/>
            <pc:sldMk cId="3897826719" sldId="412"/>
            <ac:picMk id="33" creationId="{8057C38E-5C08-4F99-95BA-0F3FD16AF8AC}"/>
          </ac:picMkLst>
        </pc:picChg>
        <pc:picChg chg="add mod">
          <ac:chgData name="오 수완" userId="37adfa920606c913" providerId="LiveId" clId="{28E34740-2342-4482-A751-89E911F40A51}" dt="2022-02-01T04:04:56.370" v="649"/>
          <ac:picMkLst>
            <pc:docMk/>
            <pc:sldMk cId="3897826719" sldId="412"/>
            <ac:picMk id="34" creationId="{46900E92-33F8-4A43-9C54-A3D8B76E0BA6}"/>
          </ac:picMkLst>
        </pc:picChg>
        <pc:picChg chg="add del mod">
          <ac:chgData name="오 수완" userId="37adfa920606c913" providerId="LiveId" clId="{28E34740-2342-4482-A751-89E911F40A51}" dt="2022-02-01T04:11:17.545" v="671" actId="478"/>
          <ac:picMkLst>
            <pc:docMk/>
            <pc:sldMk cId="3897826719" sldId="412"/>
            <ac:picMk id="36" creationId="{03BE2943-AE10-4C3C-BB83-FB21D572D590}"/>
          </ac:picMkLst>
        </pc:picChg>
        <pc:picChg chg="add mod ord modCrop">
          <ac:chgData name="오 수완" userId="37adfa920606c913" providerId="LiveId" clId="{28E34740-2342-4482-A751-89E911F40A51}" dt="2022-02-01T04:20:52.609" v="770" actId="732"/>
          <ac:picMkLst>
            <pc:docMk/>
            <pc:sldMk cId="3897826719" sldId="412"/>
            <ac:picMk id="46" creationId="{B9C20463-CB19-4682-996C-49E0A3D66FA8}"/>
          </ac:picMkLst>
        </pc:picChg>
        <pc:picChg chg="add del mod modCrop">
          <ac:chgData name="오 수완" userId="37adfa920606c913" providerId="LiveId" clId="{28E34740-2342-4482-A751-89E911F40A51}" dt="2022-02-01T04:38:33.987" v="957" actId="478"/>
          <ac:picMkLst>
            <pc:docMk/>
            <pc:sldMk cId="3897826719" sldId="412"/>
            <ac:picMk id="49" creationId="{62769AE9-62F2-486D-844D-F7315C085A67}"/>
          </ac:picMkLst>
        </pc:picChg>
        <pc:picChg chg="add mod modCrop">
          <ac:chgData name="오 수완" userId="37adfa920606c913" providerId="LiveId" clId="{28E34740-2342-4482-A751-89E911F40A51}" dt="2022-02-01T04:40:47.974" v="977" actId="1076"/>
          <ac:picMkLst>
            <pc:docMk/>
            <pc:sldMk cId="3897826719" sldId="412"/>
            <ac:picMk id="50" creationId="{55BB7AEC-18BB-4A81-ABBA-19863357F549}"/>
          </ac:picMkLst>
        </pc:picChg>
        <pc:picChg chg="add del mod">
          <ac:chgData name="오 수완" userId="37adfa920606c913" providerId="LiveId" clId="{28E34740-2342-4482-A751-89E911F40A51}" dt="2022-02-01T04:43:59.838" v="1031" actId="478"/>
          <ac:picMkLst>
            <pc:docMk/>
            <pc:sldMk cId="3897826719" sldId="412"/>
            <ac:picMk id="3074" creationId="{1A9E36CD-2020-4309-8184-042D710E5982}"/>
          </ac:picMkLst>
        </pc:picChg>
      </pc:sldChg>
      <pc:sldChg chg="addSp delSp modSp add mod modAnim">
        <pc:chgData name="오 수완" userId="37adfa920606c913" providerId="LiveId" clId="{28E34740-2342-4482-A751-89E911F40A51}" dt="2022-02-01T13:56:08.843" v="2592" actId="1076"/>
        <pc:sldMkLst>
          <pc:docMk/>
          <pc:sldMk cId="226952013" sldId="413"/>
        </pc:sldMkLst>
        <pc:spChg chg="add 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2" creationId="{2505A38B-1A02-4EA3-B8E9-E1C69EFEBE1A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4" creationId="{C2878ED4-5E6E-4528-A5EB-A201745B96F4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5" creationId="{C2D5B9F0-9FE4-46C5-ABE3-89F7BE68113C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6" creationId="{1796C893-F6F8-460D-9E87-A2DCFEA1BBB3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7" creationId="{3BD0B9EA-E0FA-4F02-B0E4-F66677A9CA61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10" creationId="{F87B112F-D3B4-43D8-9B01-387C14112617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14" creationId="{D3369EA8-DC5E-4E61-A281-4AB18616FB53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15" creationId="{1DEC09B6-A4D3-45B9-9113-64E5F6DD2DE4}"/>
          </ac:spMkLst>
        </pc:spChg>
        <pc:spChg chg="del topLvl">
          <ac:chgData name="오 수완" userId="37adfa920606c913" providerId="LiveId" clId="{28E34740-2342-4482-A751-89E911F40A51}" dt="2022-02-01T04:44:05.638" v="1033" actId="478"/>
          <ac:spMkLst>
            <pc:docMk/>
            <pc:sldMk cId="226952013" sldId="413"/>
            <ac:spMk id="29" creationId="{25362128-56F4-4A34-8C52-D61E60FEA547}"/>
          </ac:spMkLst>
        </pc:spChg>
        <pc:spChg chg="del topLvl">
          <ac:chgData name="오 수완" userId="37adfa920606c913" providerId="LiveId" clId="{28E34740-2342-4482-A751-89E911F40A51}" dt="2022-02-01T04:44:06.924" v="1034" actId="478"/>
          <ac:spMkLst>
            <pc:docMk/>
            <pc:sldMk cId="226952013" sldId="413"/>
            <ac:spMk id="30" creationId="{69180FC3-286D-4554-BE4E-F72021C84A65}"/>
          </ac:spMkLst>
        </pc:spChg>
        <pc:spChg chg="add mod">
          <ac:chgData name="오 수완" userId="37adfa920606c913" providerId="LiveId" clId="{28E34740-2342-4482-A751-89E911F40A51}" dt="2022-02-01T13:41:36.753" v="2478" actId="1076"/>
          <ac:spMkLst>
            <pc:docMk/>
            <pc:sldMk cId="226952013" sldId="413"/>
            <ac:spMk id="31" creationId="{43D939B8-CE62-45BC-9565-3DBFEE59356C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35" creationId="{2803D402-C838-4177-B61A-4456E0AEC61F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42" creationId="{BD553D2C-4B77-4569-A846-55B0CAF94E95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43" creationId="{1F952719-4F22-45ED-A284-421A58055B68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44" creationId="{1D56CC98-26B3-4773-AE62-814CDC95BFAE}"/>
          </ac:spMkLst>
        </pc:spChg>
        <pc:spChg chg="mod topLvl">
          <ac:chgData name="오 수완" userId="37adfa920606c913" providerId="LiveId" clId="{28E34740-2342-4482-A751-89E911F40A51}" dt="2022-02-01T13:56:08.843" v="2592" actId="1076"/>
          <ac:spMkLst>
            <pc:docMk/>
            <pc:sldMk cId="226952013" sldId="413"/>
            <ac:spMk id="45" creationId="{AFB7D017-0A6A-4C81-94E1-1C76DDF4A0E1}"/>
          </ac:spMkLst>
        </pc:spChg>
        <pc:spChg chg="del mod">
          <ac:chgData name="오 수완" userId="37adfa920606c913" providerId="LiveId" clId="{28E34740-2342-4482-A751-89E911F40A51}" dt="2022-02-01T12:45:51.867" v="2411" actId="478"/>
          <ac:spMkLst>
            <pc:docMk/>
            <pc:sldMk cId="226952013" sldId="413"/>
            <ac:spMk id="52" creationId="{4393F2A6-4461-4A77-9186-D945CB5C7737}"/>
          </ac:spMkLst>
        </pc:spChg>
        <pc:spChg chg="del mod">
          <ac:chgData name="오 수완" userId="37adfa920606c913" providerId="LiveId" clId="{28E34740-2342-4482-A751-89E911F40A51}" dt="2022-02-01T12:45:53.236" v="2412" actId="478"/>
          <ac:spMkLst>
            <pc:docMk/>
            <pc:sldMk cId="226952013" sldId="413"/>
            <ac:spMk id="53" creationId="{E0326852-74AA-43C9-AE75-C7275E11A061}"/>
          </ac:spMkLst>
        </pc:spChg>
        <pc:grpChg chg="add del mod">
          <ac:chgData name="오 수완" userId="37adfa920606c913" providerId="LiveId" clId="{28E34740-2342-4482-A751-89E911F40A51}" dt="2022-02-01T13:42:44.999" v="2482" actId="165"/>
          <ac:grpSpMkLst>
            <pc:docMk/>
            <pc:sldMk cId="226952013" sldId="413"/>
            <ac:grpSpMk id="8" creationId="{8BCBDAB5-DD30-4F88-9284-9EDD44CAAFC3}"/>
          </ac:grpSpMkLst>
        </pc:grpChg>
        <pc:grpChg chg="del">
          <ac:chgData name="오 수완" userId="37adfa920606c913" providerId="LiveId" clId="{28E34740-2342-4482-A751-89E911F40A51}" dt="2022-02-01T04:44:05.638" v="1033" actId="478"/>
          <ac:grpSpMkLst>
            <pc:docMk/>
            <pc:sldMk cId="226952013" sldId="413"/>
            <ac:grpSpMk id="26" creationId="{869BB5DE-BBB1-4623-9012-BF1A9DC5FF17}"/>
          </ac:grpSpMkLst>
        </pc:grpChg>
        <pc:picChg chg="add mod topLvl modCrop">
          <ac:chgData name="오 수완" userId="37adfa920606c913" providerId="LiveId" clId="{28E34740-2342-4482-A751-89E911F40A51}" dt="2022-02-01T13:56:08.843" v="2592" actId="1076"/>
          <ac:picMkLst>
            <pc:docMk/>
            <pc:sldMk cId="226952013" sldId="413"/>
            <ac:picMk id="3" creationId="{3C889F33-122B-44E3-88DF-26D0324226D3}"/>
          </ac:picMkLst>
        </pc:picChg>
        <pc:picChg chg="mod topLvl">
          <ac:chgData name="오 수완" userId="37adfa920606c913" providerId="LiveId" clId="{28E34740-2342-4482-A751-89E911F40A51}" dt="2022-02-01T13:56:08.843" v="2592" actId="1076"/>
          <ac:picMkLst>
            <pc:docMk/>
            <pc:sldMk cId="226952013" sldId="413"/>
            <ac:picMk id="34" creationId="{46900E92-33F8-4A43-9C54-A3D8B76E0BA6}"/>
          </ac:picMkLst>
        </pc:picChg>
        <pc:picChg chg="del mod">
          <ac:chgData name="오 수완" userId="37adfa920606c913" providerId="LiveId" clId="{28E34740-2342-4482-A751-89E911F40A51}" dt="2022-02-01T12:45:51.309" v="2410" actId="478"/>
          <ac:picMkLst>
            <pc:docMk/>
            <pc:sldMk cId="226952013" sldId="413"/>
            <ac:picMk id="50" creationId="{55BB7AEC-18BB-4A81-ABBA-19863357F549}"/>
          </ac:picMkLst>
        </pc:picChg>
        <pc:picChg chg="del">
          <ac:chgData name="오 수완" userId="37adfa920606c913" providerId="LiveId" clId="{28E34740-2342-4482-A751-89E911F40A51}" dt="2022-02-01T04:44:02.141" v="1032" actId="478"/>
          <ac:picMkLst>
            <pc:docMk/>
            <pc:sldMk cId="226952013" sldId="413"/>
            <ac:picMk id="3074" creationId="{1A9E36CD-2020-4309-8184-042D710E5982}"/>
          </ac:picMkLst>
        </pc:picChg>
      </pc:sldChg>
      <pc:sldChg chg="addSp delSp modSp add del mod">
        <pc:chgData name="오 수완" userId="37adfa920606c913" providerId="LiveId" clId="{28E34740-2342-4482-A751-89E911F40A51}" dt="2022-02-01T04:42:53.422" v="1029" actId="47"/>
        <pc:sldMkLst>
          <pc:docMk/>
          <pc:sldMk cId="692615477" sldId="413"/>
        </pc:sldMkLst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4" creationId="{C2878ED4-5E6E-4528-A5EB-A201745B96F4}"/>
          </ac:spMkLst>
        </pc:spChg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5" creationId="{C2D5B9F0-9FE4-46C5-ABE3-89F7BE68113C}"/>
          </ac:spMkLst>
        </pc:spChg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6" creationId="{1796C893-F6F8-460D-9E87-A2DCFEA1BBB3}"/>
          </ac:spMkLst>
        </pc:spChg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7" creationId="{3BD0B9EA-E0FA-4F02-B0E4-F66677A9CA61}"/>
          </ac:spMkLst>
        </pc:spChg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10" creationId="{F87B112F-D3B4-43D8-9B01-387C14112617}"/>
          </ac:spMkLst>
        </pc:spChg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14" creationId="{D3369EA8-DC5E-4E61-A281-4AB18616FB53}"/>
          </ac:spMkLst>
        </pc:spChg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15" creationId="{1DEC09B6-A4D3-45B9-9113-64E5F6DD2DE4}"/>
          </ac:spMkLst>
        </pc:spChg>
        <pc:spChg chg="add del mod topLvl">
          <ac:chgData name="오 수완" userId="37adfa920606c913" providerId="LiveId" clId="{28E34740-2342-4482-A751-89E911F40A51}" dt="2022-02-01T04:37:00.318" v="940" actId="478"/>
          <ac:spMkLst>
            <pc:docMk/>
            <pc:sldMk cId="692615477" sldId="413"/>
            <ac:spMk id="29" creationId="{25362128-56F4-4A34-8C52-D61E60FEA547}"/>
          </ac:spMkLst>
        </pc:spChg>
        <pc:spChg chg="add del mod topLvl">
          <ac:chgData name="오 수완" userId="37adfa920606c913" providerId="LiveId" clId="{28E34740-2342-4482-A751-89E911F40A51}" dt="2022-02-01T04:37:00.318" v="940" actId="478"/>
          <ac:spMkLst>
            <pc:docMk/>
            <pc:sldMk cId="692615477" sldId="413"/>
            <ac:spMk id="30" creationId="{69180FC3-286D-4554-BE4E-F72021C84A65}"/>
          </ac:spMkLst>
        </pc:spChg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35" creationId="{2803D402-C838-4177-B61A-4456E0AEC61F}"/>
          </ac:spMkLst>
        </pc:spChg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42" creationId="{BD553D2C-4B77-4569-A846-55B0CAF94E95}"/>
          </ac:spMkLst>
        </pc:spChg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43" creationId="{1F952719-4F22-45ED-A284-421A58055B68}"/>
          </ac:spMkLst>
        </pc:spChg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44" creationId="{1D56CC98-26B3-4773-AE62-814CDC95BFAE}"/>
          </ac:spMkLst>
        </pc:spChg>
        <pc:spChg chg="mod">
          <ac:chgData name="오 수완" userId="37adfa920606c913" providerId="LiveId" clId="{28E34740-2342-4482-A751-89E911F40A51}" dt="2022-02-01T04:36:58.108" v="938" actId="1076"/>
          <ac:spMkLst>
            <pc:docMk/>
            <pc:sldMk cId="692615477" sldId="413"/>
            <ac:spMk id="45" creationId="{AFB7D017-0A6A-4C81-94E1-1C76DDF4A0E1}"/>
          </ac:spMkLst>
        </pc:spChg>
        <pc:grpChg chg="add del">
          <ac:chgData name="오 수완" userId="37adfa920606c913" providerId="LiveId" clId="{28E34740-2342-4482-A751-89E911F40A51}" dt="2022-02-01T04:37:00.318" v="940" actId="478"/>
          <ac:grpSpMkLst>
            <pc:docMk/>
            <pc:sldMk cId="692615477" sldId="413"/>
            <ac:grpSpMk id="26" creationId="{869BB5DE-BBB1-4623-9012-BF1A9DC5FF17}"/>
          </ac:grpSpMkLst>
        </pc:grpChg>
        <pc:picChg chg="mod">
          <ac:chgData name="오 수완" userId="37adfa920606c913" providerId="LiveId" clId="{28E34740-2342-4482-A751-89E911F40A51}" dt="2022-02-01T04:36:58.108" v="938" actId="1076"/>
          <ac:picMkLst>
            <pc:docMk/>
            <pc:sldMk cId="692615477" sldId="413"/>
            <ac:picMk id="34" creationId="{46900E92-33F8-4A43-9C54-A3D8B76E0BA6}"/>
          </ac:picMkLst>
        </pc:picChg>
        <pc:picChg chg="mod">
          <ac:chgData name="오 수완" userId="37adfa920606c913" providerId="LiveId" clId="{28E34740-2342-4482-A751-89E911F40A51}" dt="2022-02-01T04:36:58.108" v="938" actId="1076"/>
          <ac:picMkLst>
            <pc:docMk/>
            <pc:sldMk cId="692615477" sldId="413"/>
            <ac:picMk id="3074" creationId="{1A9E36CD-2020-4309-8184-042D710E5982}"/>
          </ac:picMkLst>
        </pc:picChg>
      </pc:sldChg>
      <pc:sldChg chg="addSp delSp modSp add mod">
        <pc:chgData name="오 수완" userId="37adfa920606c913" providerId="LiveId" clId="{28E34740-2342-4482-A751-89E911F40A51}" dt="2022-02-01T13:55:52.518" v="2581"/>
        <pc:sldMkLst>
          <pc:docMk/>
          <pc:sldMk cId="3654699041" sldId="414"/>
        </pc:sldMkLst>
        <pc:spChg chg="mod">
          <ac:chgData name="오 수완" userId="37adfa920606c913" providerId="LiveId" clId="{28E34740-2342-4482-A751-89E911F40A51}" dt="2022-02-01T05:37:38.472" v="1682" actId="1076"/>
          <ac:spMkLst>
            <pc:docMk/>
            <pc:sldMk cId="3654699041" sldId="414"/>
            <ac:spMk id="10" creationId="{778EFD31-B1A5-4F98-9E10-FA5014D48967}"/>
          </ac:spMkLst>
        </pc:spChg>
        <pc:spChg chg="mod">
          <ac:chgData name="오 수완" userId="37adfa920606c913" providerId="LiveId" clId="{28E34740-2342-4482-A751-89E911F40A51}" dt="2022-02-01T10:51:29.076" v="1745" actId="20577"/>
          <ac:spMkLst>
            <pc:docMk/>
            <pc:sldMk cId="3654699041" sldId="414"/>
            <ac:spMk id="16" creationId="{86196EB7-AF3E-41B5-92CC-1DEB702E5517}"/>
          </ac:spMkLst>
        </pc:spChg>
        <pc:spChg chg="mod">
          <ac:chgData name="오 수완" userId="37adfa920606c913" providerId="LiveId" clId="{28E34740-2342-4482-A751-89E911F40A51}" dt="2022-02-01T13:55:52.518" v="2581"/>
          <ac:spMkLst>
            <pc:docMk/>
            <pc:sldMk cId="3654699041" sldId="414"/>
            <ac:spMk id="28" creationId="{0538C18C-761C-487E-B015-DCEC6B4C6DB0}"/>
          </ac:spMkLst>
        </pc:spChg>
        <pc:spChg chg="mod">
          <ac:chgData name="오 수완" userId="37adfa920606c913" providerId="LiveId" clId="{28E34740-2342-4482-A751-89E911F40A51}" dt="2022-02-01T10:52:12.179" v="1761" actId="1076"/>
          <ac:spMkLst>
            <pc:docMk/>
            <pc:sldMk cId="3654699041" sldId="414"/>
            <ac:spMk id="44" creationId="{1C6E6C03-9CDD-4982-AA7F-DC14CE9ED8C3}"/>
          </ac:spMkLst>
        </pc:spChg>
        <pc:spChg chg="mod">
          <ac:chgData name="오 수완" userId="37adfa920606c913" providerId="LiveId" clId="{28E34740-2342-4482-A751-89E911F40A51}" dt="2022-02-01T10:52:12.179" v="1761" actId="1076"/>
          <ac:spMkLst>
            <pc:docMk/>
            <pc:sldMk cId="3654699041" sldId="414"/>
            <ac:spMk id="45" creationId="{2AAE4F16-6805-4067-9AF0-46840751F910}"/>
          </ac:spMkLst>
        </pc:spChg>
        <pc:spChg chg="mod">
          <ac:chgData name="오 수완" userId="37adfa920606c913" providerId="LiveId" clId="{28E34740-2342-4482-A751-89E911F40A51}" dt="2022-02-01T05:38:47.821" v="1685" actId="1076"/>
          <ac:spMkLst>
            <pc:docMk/>
            <pc:sldMk cId="3654699041" sldId="414"/>
            <ac:spMk id="47" creationId="{452F2053-95F6-4893-A19C-CFA31BDA50B4}"/>
          </ac:spMkLst>
        </pc:spChg>
        <pc:spChg chg="mod">
          <ac:chgData name="오 수완" userId="37adfa920606c913" providerId="LiveId" clId="{28E34740-2342-4482-A751-89E911F40A51}" dt="2022-02-01T05:38:47.821" v="1685" actId="1076"/>
          <ac:spMkLst>
            <pc:docMk/>
            <pc:sldMk cId="3654699041" sldId="414"/>
            <ac:spMk id="58" creationId="{CE77EF60-C3B4-4C0F-BC70-0CD0474F7047}"/>
          </ac:spMkLst>
        </pc:spChg>
        <pc:grpChg chg="mod">
          <ac:chgData name="오 수완" userId="37adfa920606c913" providerId="LiveId" clId="{28E34740-2342-4482-A751-89E911F40A51}" dt="2022-02-01T05:38:58.362" v="1689" actId="1076"/>
          <ac:grpSpMkLst>
            <pc:docMk/>
            <pc:sldMk cId="3654699041" sldId="414"/>
            <ac:grpSpMk id="19" creationId="{B6D4BDE1-2638-46DA-B690-A82AE2FBECCF}"/>
          </ac:grpSpMkLst>
        </pc:grpChg>
        <pc:grpChg chg="add mod">
          <ac:chgData name="오 수완" userId="37adfa920606c913" providerId="LiveId" clId="{28E34740-2342-4482-A751-89E911F40A51}" dt="2022-02-01T10:51:55.076" v="1747" actId="1076"/>
          <ac:grpSpMkLst>
            <pc:docMk/>
            <pc:sldMk cId="3654699041" sldId="414"/>
            <ac:grpSpMk id="42" creationId="{560508AB-FEEB-4E25-9325-A3CE69ED964E}"/>
          </ac:grpSpMkLst>
        </pc:grpChg>
        <pc:grpChg chg="del">
          <ac:chgData name="오 수완" userId="37adfa920606c913" providerId="LiveId" clId="{28E34740-2342-4482-A751-89E911F40A51}" dt="2022-02-01T05:33:33.888" v="1623" actId="478"/>
          <ac:grpSpMkLst>
            <pc:docMk/>
            <pc:sldMk cId="3654699041" sldId="414"/>
            <ac:grpSpMk id="70" creationId="{E63B1B68-132F-47D8-A552-559600FFB3D5}"/>
          </ac:grpSpMkLst>
        </pc:grpChg>
        <pc:cxnChg chg="add del">
          <ac:chgData name="오 수완" userId="37adfa920606c913" providerId="LiveId" clId="{28E34740-2342-4482-A751-89E911F40A51}" dt="2022-02-01T05:44:50.347" v="1715" actId="478"/>
          <ac:cxnSpMkLst>
            <pc:docMk/>
            <pc:sldMk cId="3654699041" sldId="414"/>
            <ac:cxnSpMk id="17" creationId="{EF8655FC-E8B6-453F-AD50-5CD58D1B08C3}"/>
          </ac:cxnSpMkLst>
        </pc:cxnChg>
        <pc:cxnChg chg="add mod">
          <ac:chgData name="오 수완" userId="37adfa920606c913" providerId="LiveId" clId="{28E34740-2342-4482-A751-89E911F40A51}" dt="2022-02-01T10:51:21.417" v="1743" actId="208"/>
          <ac:cxnSpMkLst>
            <pc:docMk/>
            <pc:sldMk cId="3654699041" sldId="414"/>
            <ac:cxnSpMk id="20" creationId="{273E910E-7BD2-46A5-B99C-48BA1DE09756}"/>
          </ac:cxnSpMkLst>
        </pc:cxnChg>
        <pc:cxnChg chg="add del mod">
          <ac:chgData name="오 수완" userId="37adfa920606c913" providerId="LiveId" clId="{28E34740-2342-4482-A751-89E911F40A51}" dt="2022-02-01T05:35:06.224" v="1639" actId="478"/>
          <ac:cxnSpMkLst>
            <pc:docMk/>
            <pc:sldMk cId="3654699041" sldId="414"/>
            <ac:cxnSpMk id="29" creationId="{F60F8DB9-0DF3-475D-83CF-5E8CC4CA3506}"/>
          </ac:cxnSpMkLst>
        </pc:cxnChg>
        <pc:cxnChg chg="add mod">
          <ac:chgData name="오 수완" userId="37adfa920606c913" providerId="LiveId" clId="{28E34740-2342-4482-A751-89E911F40A51}" dt="2022-02-01T05:38:53.958" v="1688" actId="14100"/>
          <ac:cxnSpMkLst>
            <pc:docMk/>
            <pc:sldMk cId="3654699041" sldId="414"/>
            <ac:cxnSpMk id="32" creationId="{73596D6C-7DBB-444F-8F6E-6940B26BF079}"/>
          </ac:cxnSpMkLst>
        </pc:cxnChg>
        <pc:cxnChg chg="add mod">
          <ac:chgData name="오 수완" userId="37adfa920606c913" providerId="LiveId" clId="{28E34740-2342-4482-A751-89E911F40A51}" dt="2022-02-01T05:40:02.171" v="1713" actId="14100"/>
          <ac:cxnSpMkLst>
            <pc:docMk/>
            <pc:sldMk cId="3654699041" sldId="414"/>
            <ac:cxnSpMk id="35" creationId="{66B668B4-FC53-43CE-893F-355CB7F7A9AC}"/>
          </ac:cxnSpMkLst>
        </pc:cxnChg>
        <pc:cxnChg chg="del mod">
          <ac:chgData name="오 수완" userId="37adfa920606c913" providerId="LiveId" clId="{28E34740-2342-4482-A751-89E911F40A51}" dt="2022-02-01T05:33:33.191" v="1621" actId="478"/>
          <ac:cxnSpMkLst>
            <pc:docMk/>
            <pc:sldMk cId="3654699041" sldId="414"/>
            <ac:cxnSpMk id="40" creationId="{62FBA39C-62F6-456A-9978-1D12BF99721F}"/>
          </ac:cxnSpMkLst>
        </pc:cxnChg>
        <pc:cxnChg chg="add mod">
          <ac:chgData name="오 수완" userId="37adfa920606c913" providerId="LiveId" clId="{28E34740-2342-4482-A751-89E911F40A51}" dt="2022-02-01T10:52:26.925" v="1766" actId="208"/>
          <ac:cxnSpMkLst>
            <pc:docMk/>
            <pc:sldMk cId="3654699041" sldId="414"/>
            <ac:cxnSpMk id="46" creationId="{704B5B60-A33D-420E-B8C6-AC9D7976BC74}"/>
          </ac:cxnSpMkLst>
        </pc:cxnChg>
        <pc:cxnChg chg="del mod">
          <ac:chgData name="오 수완" userId="37adfa920606c913" providerId="LiveId" clId="{28E34740-2342-4482-A751-89E911F40A51}" dt="2022-02-01T05:35:05.376" v="1638" actId="478"/>
          <ac:cxnSpMkLst>
            <pc:docMk/>
            <pc:sldMk cId="3654699041" sldId="414"/>
            <ac:cxnSpMk id="57" creationId="{C779FC0D-3499-4198-A4D4-ACFF8CDFCE70}"/>
          </ac:cxnSpMkLst>
        </pc:cxnChg>
        <pc:cxnChg chg="del mod">
          <ac:chgData name="오 수완" userId="37adfa920606c913" providerId="LiveId" clId="{28E34740-2342-4482-A751-89E911F40A51}" dt="2022-02-01T05:33:35.911" v="1625" actId="478"/>
          <ac:cxnSpMkLst>
            <pc:docMk/>
            <pc:sldMk cId="3654699041" sldId="414"/>
            <ac:cxnSpMk id="68" creationId="{847D0944-7C72-45B5-8C06-6E0BE13B13C1}"/>
          </ac:cxnSpMkLst>
        </pc:cxnChg>
        <pc:cxnChg chg="del mod">
          <ac:chgData name="오 수완" userId="37adfa920606c913" providerId="LiveId" clId="{28E34740-2342-4482-A751-89E911F40A51}" dt="2022-02-01T05:33:34.546" v="1624" actId="478"/>
          <ac:cxnSpMkLst>
            <pc:docMk/>
            <pc:sldMk cId="3654699041" sldId="414"/>
            <ac:cxnSpMk id="73" creationId="{FA798B93-CF20-410C-8360-D146D4795CC6}"/>
          </ac:cxnSpMkLst>
        </pc:cxnChg>
        <pc:cxnChg chg="del mod">
          <ac:chgData name="오 수완" userId="37adfa920606c913" providerId="LiveId" clId="{28E34740-2342-4482-A751-89E911F40A51}" dt="2022-02-01T05:33:33.576" v="1622" actId="478"/>
          <ac:cxnSpMkLst>
            <pc:docMk/>
            <pc:sldMk cId="3654699041" sldId="414"/>
            <ac:cxnSpMk id="77" creationId="{D8360BE9-130D-448C-B3BA-24A0806FD846}"/>
          </ac:cxnSpMkLst>
        </pc:cxnChg>
      </pc:sldChg>
      <pc:sldChg chg="addSp delSp modSp add mod">
        <pc:chgData name="오 수완" userId="37adfa920606c913" providerId="LiveId" clId="{28E34740-2342-4482-A751-89E911F40A51}" dt="2022-02-01T13:55:56.829" v="2591"/>
        <pc:sldMkLst>
          <pc:docMk/>
          <pc:sldMk cId="1785398930" sldId="415"/>
        </pc:sldMkLst>
        <pc:spChg chg="mod">
          <ac:chgData name="오 수완" userId="37adfa920606c913" providerId="LiveId" clId="{28E34740-2342-4482-A751-89E911F40A51}" dt="2022-02-01T11:03:46.069" v="1867" actId="1037"/>
          <ac:spMkLst>
            <pc:docMk/>
            <pc:sldMk cId="1785398930" sldId="415"/>
            <ac:spMk id="10" creationId="{778EFD31-B1A5-4F98-9E10-FA5014D48967}"/>
          </ac:spMkLst>
        </pc:spChg>
        <pc:spChg chg="mod">
          <ac:chgData name="오 수완" userId="37adfa920606c913" providerId="LiveId" clId="{28E34740-2342-4482-A751-89E911F40A51}" dt="2022-02-01T11:04:03.954" v="1883" actId="20577"/>
          <ac:spMkLst>
            <pc:docMk/>
            <pc:sldMk cId="1785398930" sldId="415"/>
            <ac:spMk id="16" creationId="{86196EB7-AF3E-41B5-92CC-1DEB702E5517}"/>
          </ac:spMkLst>
        </pc:spChg>
        <pc:spChg chg="mod">
          <ac:chgData name="오 수완" userId="37adfa920606c913" providerId="LiveId" clId="{28E34740-2342-4482-A751-89E911F40A51}" dt="2022-02-01T13:55:56.829" v="2591"/>
          <ac:spMkLst>
            <pc:docMk/>
            <pc:sldMk cId="1785398930" sldId="415"/>
            <ac:spMk id="28" creationId="{0538C18C-761C-487E-B015-DCEC6B4C6DB0}"/>
          </ac:spMkLst>
        </pc:spChg>
        <pc:spChg chg="mod">
          <ac:chgData name="오 수완" userId="37adfa920606c913" providerId="LiveId" clId="{28E34740-2342-4482-A751-89E911F40A51}" dt="2022-02-01T11:04:07.515" v="1884"/>
          <ac:spMkLst>
            <pc:docMk/>
            <pc:sldMk cId="1785398930" sldId="415"/>
            <ac:spMk id="30" creationId="{09932651-CCD5-40BA-BD7C-0D1EE9F552A1}"/>
          </ac:spMkLst>
        </pc:spChg>
        <pc:spChg chg="mod">
          <ac:chgData name="오 수완" userId="37adfa920606c913" providerId="LiveId" clId="{28E34740-2342-4482-A751-89E911F40A51}" dt="2022-02-01T11:05:06.577" v="1920" actId="1037"/>
          <ac:spMkLst>
            <pc:docMk/>
            <pc:sldMk cId="1785398930" sldId="415"/>
            <ac:spMk id="31" creationId="{16605A4A-4F6C-42D6-BD44-08AB728BDDC7}"/>
          </ac:spMkLst>
        </pc:spChg>
        <pc:spChg chg="mod">
          <ac:chgData name="오 수완" userId="37adfa920606c913" providerId="LiveId" clId="{28E34740-2342-4482-A751-89E911F40A51}" dt="2022-02-01T11:05:10.595" v="1921"/>
          <ac:spMkLst>
            <pc:docMk/>
            <pc:sldMk cId="1785398930" sldId="415"/>
            <ac:spMk id="34" creationId="{E73B082C-EACD-4A49-BAA6-C18B65D828A4}"/>
          </ac:spMkLst>
        </pc:spChg>
        <pc:spChg chg="mod">
          <ac:chgData name="오 수완" userId="37adfa920606c913" providerId="LiveId" clId="{28E34740-2342-4482-A751-89E911F40A51}" dt="2022-02-01T11:05:52.366" v="1962" actId="1037"/>
          <ac:spMkLst>
            <pc:docMk/>
            <pc:sldMk cId="1785398930" sldId="415"/>
            <ac:spMk id="36" creationId="{19F8FB74-990B-4360-B64B-3539D98A8AB4}"/>
          </ac:spMkLst>
        </pc:spChg>
        <pc:spChg chg="del">
          <ac:chgData name="오 수완" userId="37adfa920606c913" providerId="LiveId" clId="{28E34740-2342-4482-A751-89E911F40A51}" dt="2022-02-01T10:59:44.427" v="1794" actId="478"/>
          <ac:spMkLst>
            <pc:docMk/>
            <pc:sldMk cId="1785398930" sldId="415"/>
            <ac:spMk id="47" creationId="{452F2053-95F6-4893-A19C-CFA31BDA50B4}"/>
          </ac:spMkLst>
        </pc:spChg>
        <pc:spChg chg="del">
          <ac:chgData name="오 수완" userId="37adfa920606c913" providerId="LiveId" clId="{28E34740-2342-4482-A751-89E911F40A51}" dt="2022-02-01T11:03:59.716" v="1869" actId="478"/>
          <ac:spMkLst>
            <pc:docMk/>
            <pc:sldMk cId="1785398930" sldId="415"/>
            <ac:spMk id="58" creationId="{CE77EF60-C3B4-4C0F-BC70-0CD0474F7047}"/>
          </ac:spMkLst>
        </pc:spChg>
        <pc:grpChg chg="mod">
          <ac:chgData name="오 수완" userId="37adfa920606c913" providerId="LiveId" clId="{28E34740-2342-4482-A751-89E911F40A51}" dt="2022-02-01T11:04:42.772" v="1909" actId="1076"/>
          <ac:grpSpMkLst>
            <pc:docMk/>
            <pc:sldMk cId="1785398930" sldId="415"/>
            <ac:grpSpMk id="19" creationId="{B6D4BDE1-2638-46DA-B690-A82AE2FBECCF}"/>
          </ac:grpSpMkLst>
        </pc:grpChg>
        <pc:grpChg chg="add mod">
          <ac:chgData name="오 수완" userId="37adfa920606c913" providerId="LiveId" clId="{28E34740-2342-4482-A751-89E911F40A51}" dt="2022-02-01T11:04:12.468" v="1885" actId="1076"/>
          <ac:grpSpMkLst>
            <pc:docMk/>
            <pc:sldMk cId="1785398930" sldId="415"/>
            <ac:grpSpMk id="29" creationId="{C50FAD0A-3A3B-4BF8-BAC4-45C04E6A61CF}"/>
          </ac:grpSpMkLst>
        </pc:grpChg>
        <pc:grpChg chg="add mod">
          <ac:chgData name="오 수완" userId="37adfa920606c913" providerId="LiveId" clId="{28E34740-2342-4482-A751-89E911F40A51}" dt="2022-02-01T11:06:02.555" v="1969" actId="1035"/>
          <ac:grpSpMkLst>
            <pc:docMk/>
            <pc:sldMk cId="1785398930" sldId="415"/>
            <ac:grpSpMk id="33" creationId="{327927D5-4A7D-4901-B8BC-97AC121C415D}"/>
          </ac:grpSpMkLst>
        </pc:grpChg>
        <pc:grpChg chg="del">
          <ac:chgData name="오 수완" userId="37adfa920606c913" providerId="LiveId" clId="{28E34740-2342-4482-A751-89E911F40A51}" dt="2022-02-01T10:59:42.981" v="1793" actId="478"/>
          <ac:grpSpMkLst>
            <pc:docMk/>
            <pc:sldMk cId="1785398930" sldId="415"/>
            <ac:grpSpMk id="42" creationId="{560508AB-FEEB-4E25-9325-A3CE69ED964E}"/>
          </ac:grpSpMkLst>
        </pc:grpChg>
        <pc:cxnChg chg="add mod">
          <ac:chgData name="오 수완" userId="37adfa920606c913" providerId="LiveId" clId="{28E34740-2342-4482-A751-89E911F40A51}" dt="2022-02-01T11:04:42.772" v="1909" actId="1076"/>
          <ac:cxnSpMkLst>
            <pc:docMk/>
            <pc:sldMk cId="1785398930" sldId="415"/>
            <ac:cxnSpMk id="6" creationId="{C06B8C27-B3CF-4805-9EF6-77678D8D7AD4}"/>
          </ac:cxnSpMkLst>
        </pc:cxnChg>
        <pc:cxnChg chg="del mod">
          <ac:chgData name="오 수완" userId="37adfa920606c913" providerId="LiveId" clId="{28E34740-2342-4482-A751-89E911F40A51}" dt="2022-02-01T10:59:46.038" v="1796" actId="478"/>
          <ac:cxnSpMkLst>
            <pc:docMk/>
            <pc:sldMk cId="1785398930" sldId="415"/>
            <ac:cxnSpMk id="20" creationId="{273E910E-7BD2-46A5-B99C-48BA1DE09756}"/>
          </ac:cxnSpMkLst>
        </pc:cxnChg>
        <pc:cxnChg chg="mod">
          <ac:chgData name="오 수완" userId="37adfa920606c913" providerId="LiveId" clId="{28E34740-2342-4482-A751-89E911F40A51}" dt="2022-02-01T11:03:59.716" v="1869" actId="478"/>
          <ac:cxnSpMkLst>
            <pc:docMk/>
            <pc:sldMk cId="1785398930" sldId="415"/>
            <ac:cxnSpMk id="32" creationId="{73596D6C-7DBB-444F-8F6E-6940B26BF079}"/>
          </ac:cxnSpMkLst>
        </pc:cxnChg>
        <pc:cxnChg chg="del mod">
          <ac:chgData name="오 수완" userId="37adfa920606c913" providerId="LiveId" clId="{28E34740-2342-4482-A751-89E911F40A51}" dt="2022-02-01T10:59:45.392" v="1795" actId="478"/>
          <ac:cxnSpMkLst>
            <pc:docMk/>
            <pc:sldMk cId="1785398930" sldId="415"/>
            <ac:cxnSpMk id="35" creationId="{66B668B4-FC53-43CE-893F-355CB7F7A9AC}"/>
          </ac:cxnSpMkLst>
        </pc:cxnChg>
        <pc:cxnChg chg="add mod">
          <ac:chgData name="오 수완" userId="37adfa920606c913" providerId="LiveId" clId="{28E34740-2342-4482-A751-89E911F40A51}" dt="2022-02-01T11:06:02.555" v="1969" actId="1035"/>
          <ac:cxnSpMkLst>
            <pc:docMk/>
            <pc:sldMk cId="1785398930" sldId="415"/>
            <ac:cxnSpMk id="37" creationId="{379405D5-B82C-4555-9E9F-7C63B124EAA8}"/>
          </ac:cxnSpMkLst>
        </pc:cxnChg>
        <pc:cxnChg chg="del mod">
          <ac:chgData name="오 수완" userId="37adfa920606c913" providerId="LiveId" clId="{28E34740-2342-4482-A751-89E911F40A51}" dt="2022-02-01T10:59:46.666" v="1797" actId="478"/>
          <ac:cxnSpMkLst>
            <pc:docMk/>
            <pc:sldMk cId="1785398930" sldId="415"/>
            <ac:cxnSpMk id="46" creationId="{704B5B60-A33D-420E-B8C6-AC9D7976BC74}"/>
          </ac:cxnSpMkLst>
        </pc:cxnChg>
      </pc:sldChg>
      <pc:sldChg chg="modSp add mod">
        <pc:chgData name="오 수완" userId="37adfa920606c913" providerId="LiveId" clId="{28E34740-2342-4482-A751-89E911F40A51}" dt="2022-02-01T13:55:48.035" v="2571"/>
        <pc:sldMkLst>
          <pc:docMk/>
          <pc:sldMk cId="4257409008" sldId="416"/>
        </pc:sldMkLst>
        <pc:spChg chg="mod">
          <ac:chgData name="오 수완" userId="37adfa920606c913" providerId="LiveId" clId="{28E34740-2342-4482-A751-89E911F40A51}" dt="2022-02-01T13:55:48.035" v="2571"/>
          <ac:spMkLst>
            <pc:docMk/>
            <pc:sldMk cId="4257409008" sldId="416"/>
            <ac:spMk id="28" creationId="{0538C18C-761C-487E-B015-DCEC6B4C6DB0}"/>
          </ac:spMkLst>
        </pc:spChg>
      </pc:sldChg>
      <pc:sldChg chg="addSp delSp modSp add mod modTransition modAnim">
        <pc:chgData name="오 수완" userId="37adfa920606c913" providerId="LiveId" clId="{28E34740-2342-4482-A751-89E911F40A51}" dt="2022-02-01T14:12:25.572" v="3493"/>
        <pc:sldMkLst>
          <pc:docMk/>
          <pc:sldMk cId="297913669" sldId="417"/>
        </pc:sldMkLst>
        <pc:spChg chg="del mod">
          <ac:chgData name="오 수완" userId="37adfa920606c913" providerId="LiveId" clId="{28E34740-2342-4482-A751-89E911F40A51}" dt="2022-02-01T14:10:07.178" v="3330" actId="478"/>
          <ac:spMkLst>
            <pc:docMk/>
            <pc:sldMk cId="297913669" sldId="417"/>
            <ac:spMk id="2" creationId="{2505A38B-1A02-4EA3-B8E9-E1C69EFEBE1A}"/>
          </ac:spMkLst>
        </pc:spChg>
        <pc:spChg chg="add mod">
          <ac:chgData name="오 수완" userId="37adfa920606c913" providerId="LiveId" clId="{28E34740-2342-4482-A751-89E911F40A51}" dt="2022-02-01T14:10:19.076" v="3335" actId="14100"/>
          <ac:spMkLst>
            <pc:docMk/>
            <pc:sldMk cId="297913669" sldId="417"/>
            <ac:spMk id="22" creationId="{8C58137C-1A8A-4E7C-BB7F-815A041B38AC}"/>
          </ac:spMkLst>
        </pc:spChg>
        <pc:spChg chg="add mod">
          <ac:chgData name="오 수완" userId="37adfa920606c913" providerId="LiveId" clId="{28E34740-2342-4482-A751-89E911F40A51}" dt="2022-02-01T14:10:56.012" v="3369" actId="20577"/>
          <ac:spMkLst>
            <pc:docMk/>
            <pc:sldMk cId="297913669" sldId="417"/>
            <ac:spMk id="24" creationId="{63C54BEF-FE31-4B5E-A4CC-276C2B09341D}"/>
          </ac:spMkLst>
        </pc:spChg>
        <pc:spChg chg="add mod">
          <ac:chgData name="오 수완" userId="37adfa920606c913" providerId="LiveId" clId="{28E34740-2342-4482-A751-89E911F40A51}" dt="2022-02-01T14:11:30.845" v="3486" actId="20577"/>
          <ac:spMkLst>
            <pc:docMk/>
            <pc:sldMk cId="297913669" sldId="417"/>
            <ac:spMk id="25" creationId="{D36F58E4-A5A0-4C9A-99CA-7B9CB59F335C}"/>
          </ac:spMkLst>
        </pc:spChg>
      </pc:sldChg>
      <pc:sldChg chg="addSp delSp modSp add mod modTransition modAnim">
        <pc:chgData name="오 수완" userId="37adfa920606c913" providerId="LiveId" clId="{28E34740-2342-4482-A751-89E911F40A51}" dt="2022-02-01T14:02:08.956" v="2864"/>
        <pc:sldMkLst>
          <pc:docMk/>
          <pc:sldMk cId="2324987449" sldId="418"/>
        </pc:sldMkLst>
        <pc:spChg chg="mod">
          <ac:chgData name="오 수완" userId="37adfa920606c913" providerId="LiveId" clId="{28E34740-2342-4482-A751-89E911F40A51}" dt="2022-02-01T13:49:32.651" v="2500" actId="14100"/>
          <ac:spMkLst>
            <pc:docMk/>
            <pc:sldMk cId="2324987449" sldId="418"/>
            <ac:spMk id="2" creationId="{2505A38B-1A02-4EA3-B8E9-E1C69EFEBE1A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4" creationId="{C2878ED4-5E6E-4528-A5EB-A201745B96F4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5" creationId="{C2D5B9F0-9FE4-46C5-ABE3-89F7BE68113C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6" creationId="{1796C893-F6F8-460D-9E87-A2DCFEA1BBB3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7" creationId="{3BD0B9EA-E0FA-4F02-B0E4-F66677A9CA61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10" creationId="{F87B112F-D3B4-43D8-9B01-387C14112617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14" creationId="{D3369EA8-DC5E-4E61-A281-4AB18616FB53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15" creationId="{1DEC09B6-A4D3-45B9-9113-64E5F6DD2DE4}"/>
          </ac:spMkLst>
        </pc:spChg>
        <pc:spChg chg="add mod">
          <ac:chgData name="오 수완" userId="37adfa920606c913" providerId="LiveId" clId="{28E34740-2342-4482-A751-89E911F40A51}" dt="2022-02-01T13:50:51.023" v="2543" actId="207"/>
          <ac:spMkLst>
            <pc:docMk/>
            <pc:sldMk cId="2324987449" sldId="418"/>
            <ac:spMk id="21" creationId="{4F1E618D-D780-4AAC-AB83-C68CB8F9F8D2}"/>
          </ac:spMkLst>
        </pc:spChg>
        <pc:spChg chg="add mod">
          <ac:chgData name="오 수완" userId="37adfa920606c913" providerId="LiveId" clId="{28E34740-2342-4482-A751-89E911F40A51}" dt="2022-02-01T13:58:09.702" v="2651" actId="20577"/>
          <ac:spMkLst>
            <pc:docMk/>
            <pc:sldMk cId="2324987449" sldId="418"/>
            <ac:spMk id="22" creationId="{BF12255B-9A52-46F3-92B0-593AF9535E79}"/>
          </ac:spMkLst>
        </pc:spChg>
        <pc:spChg chg="add mod">
          <ac:chgData name="오 수완" userId="37adfa920606c913" providerId="LiveId" clId="{28E34740-2342-4482-A751-89E911F40A51}" dt="2022-02-01T14:01:45.529" v="2854" actId="1076"/>
          <ac:spMkLst>
            <pc:docMk/>
            <pc:sldMk cId="2324987449" sldId="418"/>
            <ac:spMk id="24" creationId="{F2715142-28CB-40D2-8E33-D50AC6F822EA}"/>
          </ac:spMkLst>
        </pc:spChg>
        <pc:spChg chg="add mod">
          <ac:chgData name="오 수완" userId="37adfa920606c913" providerId="LiveId" clId="{28E34740-2342-4482-A751-89E911F40A51}" dt="2022-02-01T14:02:00.218" v="2863" actId="20577"/>
          <ac:spMkLst>
            <pc:docMk/>
            <pc:sldMk cId="2324987449" sldId="418"/>
            <ac:spMk id="25" creationId="{8097FA56-036A-4EC1-B0B1-D4E2B20C3AAB}"/>
          </ac:spMkLst>
        </pc:spChg>
        <pc:spChg chg="add mod">
          <ac:chgData name="오 수완" userId="37adfa920606c913" providerId="LiveId" clId="{28E34740-2342-4482-A751-89E911F40A51}" dt="2022-02-01T14:01:52.611" v="2859" actId="20577"/>
          <ac:spMkLst>
            <pc:docMk/>
            <pc:sldMk cId="2324987449" sldId="418"/>
            <ac:spMk id="26" creationId="{23BCDAA4-C672-4555-AD1C-44A2EE8FB700}"/>
          </ac:spMkLst>
        </pc:spChg>
        <pc:spChg chg="del">
          <ac:chgData name="오 수완" userId="37adfa920606c913" providerId="LiveId" clId="{28E34740-2342-4482-A751-89E911F40A51}" dt="2022-02-01T13:46:11.541" v="2491" actId="478"/>
          <ac:spMkLst>
            <pc:docMk/>
            <pc:sldMk cId="2324987449" sldId="418"/>
            <ac:spMk id="31" creationId="{43D939B8-CE62-45BC-9565-3DBFEE59356C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35" creationId="{2803D402-C838-4177-B61A-4456E0AEC61F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42" creationId="{BD553D2C-4B77-4569-A846-55B0CAF94E95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43" creationId="{1F952719-4F22-45ED-A284-421A58055B68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44" creationId="{1D56CC98-26B3-4773-AE62-814CDC95BFAE}"/>
          </ac:spMkLst>
        </pc:spChg>
        <pc:spChg chg="mod">
          <ac:chgData name="오 수완" userId="37adfa920606c913" providerId="LiveId" clId="{28E34740-2342-4482-A751-89E911F40A51}" dt="2022-02-01T13:46:16.051" v="2492" actId="1076"/>
          <ac:spMkLst>
            <pc:docMk/>
            <pc:sldMk cId="2324987449" sldId="418"/>
            <ac:spMk id="45" creationId="{AFB7D017-0A6A-4C81-94E1-1C76DDF4A0E1}"/>
          </ac:spMkLst>
        </pc:spChg>
        <pc:picChg chg="mod">
          <ac:chgData name="오 수완" userId="37adfa920606c913" providerId="LiveId" clId="{28E34740-2342-4482-A751-89E911F40A51}" dt="2022-02-01T13:46:16.051" v="2492" actId="1076"/>
          <ac:picMkLst>
            <pc:docMk/>
            <pc:sldMk cId="2324987449" sldId="418"/>
            <ac:picMk id="3" creationId="{3C889F33-122B-44E3-88DF-26D0324226D3}"/>
          </ac:picMkLst>
        </pc:picChg>
        <pc:picChg chg="mod">
          <ac:chgData name="오 수완" userId="37adfa920606c913" providerId="LiveId" clId="{28E34740-2342-4482-A751-89E911F40A51}" dt="2022-02-01T13:46:16.051" v="2492" actId="1076"/>
          <ac:picMkLst>
            <pc:docMk/>
            <pc:sldMk cId="2324987449" sldId="418"/>
            <ac:picMk id="34" creationId="{46900E92-33F8-4A43-9C54-A3D8B76E0BA6}"/>
          </ac:picMkLst>
        </pc:picChg>
      </pc:sldChg>
      <pc:sldChg chg="addSp delSp modSp add mod modAnim">
        <pc:chgData name="오 수완" userId="37adfa920606c913" providerId="LiveId" clId="{28E34740-2342-4482-A751-89E911F40A51}" dt="2022-02-01T14:09:55.686" v="3328" actId="20577"/>
        <pc:sldMkLst>
          <pc:docMk/>
          <pc:sldMk cId="1396645706" sldId="419"/>
        </pc:sldMkLst>
        <pc:spChg chg="mod ord">
          <ac:chgData name="오 수완" userId="37adfa920606c913" providerId="LiveId" clId="{28E34740-2342-4482-A751-89E911F40A51}" dt="2022-02-01T14:00:31.266" v="2759" actId="14100"/>
          <ac:spMkLst>
            <pc:docMk/>
            <pc:sldMk cId="1396645706" sldId="419"/>
            <ac:spMk id="2" creationId="{2505A38B-1A02-4EA3-B8E9-E1C69EFEBE1A}"/>
          </ac:spMkLst>
        </pc:spChg>
        <pc:spChg chg="mod">
          <ac:chgData name="오 수완" userId="37adfa920606c913" providerId="LiveId" clId="{28E34740-2342-4482-A751-89E911F40A51}" dt="2022-02-01T14:03:27.655" v="2915" actId="207"/>
          <ac:spMkLst>
            <pc:docMk/>
            <pc:sldMk cId="1396645706" sldId="419"/>
            <ac:spMk id="21" creationId="{4F1E618D-D780-4AAC-AB83-C68CB8F9F8D2}"/>
          </ac:spMkLst>
        </pc:spChg>
        <pc:spChg chg="mod">
          <ac:chgData name="오 수완" userId="37adfa920606c913" providerId="LiveId" clId="{28E34740-2342-4482-A751-89E911F40A51}" dt="2022-02-01T14:07:11.538" v="3276" actId="20577"/>
          <ac:spMkLst>
            <pc:docMk/>
            <pc:sldMk cId="1396645706" sldId="419"/>
            <ac:spMk id="22" creationId="{BF12255B-9A52-46F3-92B0-593AF9535E79}"/>
          </ac:spMkLst>
        </pc:spChg>
        <pc:spChg chg="del mod">
          <ac:chgData name="오 수완" userId="37adfa920606c913" providerId="LiveId" clId="{28E34740-2342-4482-A751-89E911F40A51}" dt="2022-02-01T14:03:05.927" v="2866" actId="478"/>
          <ac:spMkLst>
            <pc:docMk/>
            <pc:sldMk cId="1396645706" sldId="419"/>
            <ac:spMk id="24" creationId="{F2715142-28CB-40D2-8E33-D50AC6F822EA}"/>
          </ac:spMkLst>
        </pc:spChg>
        <pc:spChg chg="add mod">
          <ac:chgData name="오 수완" userId="37adfa920606c913" providerId="LiveId" clId="{28E34740-2342-4482-A751-89E911F40A51}" dt="2022-02-01T14:09:04.408" v="3298" actId="1076"/>
          <ac:spMkLst>
            <pc:docMk/>
            <pc:sldMk cId="1396645706" sldId="419"/>
            <ac:spMk id="25" creationId="{7E70F301-095C-4316-A889-6EFE99125E91}"/>
          </ac:spMkLst>
        </pc:spChg>
        <pc:spChg chg="add mod">
          <ac:chgData name="오 수완" userId="37adfa920606c913" providerId="LiveId" clId="{28E34740-2342-4482-A751-89E911F40A51}" dt="2022-02-01T14:09:55.686" v="3328" actId="20577"/>
          <ac:spMkLst>
            <pc:docMk/>
            <pc:sldMk cId="1396645706" sldId="419"/>
            <ac:spMk id="26" creationId="{0351351C-8A1B-43B6-A474-3189F165A092}"/>
          </ac:spMkLst>
        </pc:spChg>
        <pc:spChg chg="add del mod">
          <ac:chgData name="오 수완" userId="37adfa920606c913" providerId="LiveId" clId="{28E34740-2342-4482-A751-89E911F40A51}" dt="2022-02-01T14:09:47.980" v="3324" actId="1035"/>
          <ac:spMkLst>
            <pc:docMk/>
            <pc:sldMk cId="1396645706" sldId="419"/>
            <ac:spMk id="29" creationId="{7E2E1762-EDA4-44B7-ADCD-CC1EE83A63A0}"/>
          </ac:spMkLst>
        </pc:spChg>
      </pc:sldChg>
      <pc:sldChg chg="addSp delSp modSp add mod ord modTransition modAnim">
        <pc:chgData name="오 수완" userId="37adfa920606c913" providerId="LiveId" clId="{28E34740-2342-4482-A751-89E911F40A51}" dt="2022-02-02T11:07:14.466" v="3791"/>
        <pc:sldMkLst>
          <pc:docMk/>
          <pc:sldMk cId="1980177000" sldId="420"/>
        </pc:sldMkLst>
        <pc:spChg chg="add 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25" creationId="{4BC7CD95-A789-4C16-8032-A893ABFD596E}"/>
          </ac:spMkLst>
        </pc:spChg>
        <pc:spChg chg="mod">
          <ac:chgData name="오 수완" userId="37adfa920606c913" providerId="LiveId" clId="{28E34740-2342-4482-A751-89E911F40A51}" dt="2022-02-01T14:13:57.192" v="3505"/>
          <ac:spMkLst>
            <pc:docMk/>
            <pc:sldMk cId="1980177000" sldId="420"/>
            <ac:spMk id="28" creationId="{0538C18C-761C-487E-B015-DCEC6B4C6DB0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29" creationId="{C89F0F66-038E-40DA-A9E7-B7DE433FB6A2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30" creationId="{ED6661A0-9BE5-4F1C-AE12-C8D5D6C6E407}"/>
          </ac:spMkLst>
        </pc:spChg>
        <pc:spChg chg="add 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31" creationId="{28277931-2055-45EA-95B7-5C741655B629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33" creationId="{70250A44-0AB3-44F0-80F0-7D4A9D4C1F91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34" creationId="{4E8EB7AB-0372-45C4-AD80-2F1E5D0E8FBB}"/>
          </ac:spMkLst>
        </pc:spChg>
        <pc:spChg chg="add 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35" creationId="{F98C3262-D4B9-4C8C-B4E3-B6DCF71104C8}"/>
          </ac:spMkLst>
        </pc:spChg>
        <pc:spChg chg="add 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36" creationId="{7ECEAE17-E5C6-41F4-ABC5-E266000081A9}"/>
          </ac:spMkLst>
        </pc:spChg>
        <pc:spChg chg="add 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37" creationId="{FE8DACE2-ED82-4BC9-B4E4-BFF2731128CE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39" creationId="{F9F53D42-99B6-4CE3-A127-833F0E5545ED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40" creationId="{8B9FA02D-592F-4ABB-8BDC-AB6F01ED2FF7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42" creationId="{0354A5EF-0965-4A13-834B-7898E41B9237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43" creationId="{1E70BD3B-802E-4F12-95C6-EF79E3FDD35E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45" creationId="{973E37FB-95A4-4101-9E43-A6CA7C69B4A1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46" creationId="{3CCDD27E-CD5F-4F09-9B9A-67A52DB1D602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48" creationId="{E6BFB474-D7C4-47C1-AC88-0EFD95063BD8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49" creationId="{680F4882-F4C8-4679-9ADF-0023FF73D516}"/>
          </ac:spMkLst>
        </pc:spChg>
        <pc:spChg chg="add mod">
          <ac:chgData name="오 수완" userId="37adfa920606c913" providerId="LiveId" clId="{28E34740-2342-4482-A751-89E911F40A51}" dt="2022-02-01T15:22:51.432" v="3772" actId="1036"/>
          <ac:spMkLst>
            <pc:docMk/>
            <pc:sldMk cId="1980177000" sldId="420"/>
            <ac:spMk id="52" creationId="{F3DD4545-9BD4-4BFE-BB2D-CEDC644CBE49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54" creationId="{56B8F1AB-82FC-4A98-ADE8-FB8664F678A7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55" creationId="{7006BE89-3D88-463B-866A-8B3CDAFE5257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57" creationId="{5AED8C17-F8ED-4023-90D3-8F3AB5025999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58" creationId="{DE7BE152-7826-4F83-A550-B807FD92DFCF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60" creationId="{D564D926-7689-4024-AE2A-812A1A85C3B7}"/>
          </ac:spMkLst>
        </pc:spChg>
        <pc:spChg chg="mod">
          <ac:chgData name="오 수완" userId="37adfa920606c913" providerId="LiveId" clId="{28E34740-2342-4482-A751-89E911F40A51}" dt="2022-02-01T15:20:50.652" v="3676"/>
          <ac:spMkLst>
            <pc:docMk/>
            <pc:sldMk cId="1980177000" sldId="420"/>
            <ac:spMk id="61" creationId="{9470A207-6416-466E-B766-00841E6CE926}"/>
          </ac:spMkLst>
        </pc:spChg>
        <pc:spChg chg="add mod">
          <ac:chgData name="오 수완" userId="37adfa920606c913" providerId="LiveId" clId="{28E34740-2342-4482-A751-89E911F40A51}" dt="2022-02-01T15:22:02.647" v="3691" actId="1076"/>
          <ac:spMkLst>
            <pc:docMk/>
            <pc:sldMk cId="1980177000" sldId="420"/>
            <ac:spMk id="64" creationId="{B699D7F0-A1E1-42D9-AD4B-2E9C19B830B7}"/>
          </ac:spMkLst>
        </pc:spChg>
        <pc:spChg chg="mod">
          <ac:chgData name="오 수완" userId="37adfa920606c913" providerId="LiveId" clId="{28E34740-2342-4482-A751-89E911F40A51}" dt="2022-02-01T15:22:00.719" v="3690"/>
          <ac:spMkLst>
            <pc:docMk/>
            <pc:sldMk cId="1980177000" sldId="420"/>
            <ac:spMk id="66" creationId="{64F421E4-6708-4D1D-9DC3-FBB20CE9777F}"/>
          </ac:spMkLst>
        </pc:spChg>
        <pc:spChg chg="mod">
          <ac:chgData name="오 수완" userId="37adfa920606c913" providerId="LiveId" clId="{28E34740-2342-4482-A751-89E911F40A51}" dt="2022-02-01T15:22:15.117" v="3715" actId="1037"/>
          <ac:spMkLst>
            <pc:docMk/>
            <pc:sldMk cId="1980177000" sldId="420"/>
            <ac:spMk id="67" creationId="{E387EFC4-6CDA-40F9-AADF-F39DA77F121A}"/>
          </ac:spMkLst>
        </pc:spChg>
        <pc:spChg chg="add mod">
          <ac:chgData name="오 수완" userId="37adfa920606c913" providerId="LiveId" clId="{28E34740-2342-4482-A751-89E911F40A51}" dt="2022-02-01T15:22:24.837" v="3749" actId="1038"/>
          <ac:spMkLst>
            <pc:docMk/>
            <pc:sldMk cId="1980177000" sldId="420"/>
            <ac:spMk id="68" creationId="{330C0288-7A0C-4CCE-9941-A5F188A4C7FF}"/>
          </ac:spMkLst>
        </pc:spChg>
        <pc:spChg chg="del">
          <ac:chgData name="오 수완" userId="37adfa920606c913" providerId="LiveId" clId="{28E34740-2342-4482-A751-89E911F40A51}" dt="2022-02-01T15:20:47.825" v="3674" actId="478"/>
          <ac:spMkLst>
            <pc:docMk/>
            <pc:sldMk cId="1980177000" sldId="420"/>
            <ac:spMk id="103" creationId="{F8897F9C-D03F-4C9E-A291-83A7DDAD7C31}"/>
          </ac:spMkLst>
        </pc:spChg>
        <pc:spChg chg="del">
          <ac:chgData name="오 수완" userId="37adfa920606c913" providerId="LiveId" clId="{28E34740-2342-4482-A751-89E911F40A51}" dt="2022-02-01T15:20:47.825" v="3674" actId="478"/>
          <ac:spMkLst>
            <pc:docMk/>
            <pc:sldMk cId="1980177000" sldId="420"/>
            <ac:spMk id="104" creationId="{AAEDEBFB-3B4C-4A55-AF97-B46C3011EA9B}"/>
          </ac:spMkLst>
        </pc:spChg>
        <pc:spChg chg="del">
          <ac:chgData name="오 수완" userId="37adfa920606c913" providerId="LiveId" clId="{28E34740-2342-4482-A751-89E911F40A51}" dt="2022-02-01T15:20:47.825" v="3674" actId="478"/>
          <ac:spMkLst>
            <pc:docMk/>
            <pc:sldMk cId="1980177000" sldId="420"/>
            <ac:spMk id="107" creationId="{1144098E-0094-4C07-BB02-793629914FD3}"/>
          </ac:spMkLst>
        </pc:spChg>
        <pc:spChg chg="del">
          <ac:chgData name="오 수완" userId="37adfa920606c913" providerId="LiveId" clId="{28E34740-2342-4482-A751-89E911F40A51}" dt="2022-02-01T14:13:59.157" v="3507" actId="478"/>
          <ac:spMkLst>
            <pc:docMk/>
            <pc:sldMk cId="1980177000" sldId="420"/>
            <ac:spMk id="108" creationId="{C9C2BD64-B6F8-42EA-A3E3-746B58742434}"/>
          </ac:spMkLst>
        </pc:spChg>
        <pc:spChg chg="del">
          <ac:chgData name="오 수완" userId="37adfa920606c913" providerId="LiveId" clId="{28E34740-2342-4482-A751-89E911F40A51}" dt="2022-02-01T14:14:00.657" v="3508" actId="478"/>
          <ac:spMkLst>
            <pc:docMk/>
            <pc:sldMk cId="1980177000" sldId="420"/>
            <ac:spMk id="112" creationId="{22AE65C9-5588-47C6-ACF3-85590AAF83BE}"/>
          </ac:spMkLst>
        </pc:spChg>
        <pc:spChg chg="del">
          <ac:chgData name="오 수완" userId="37adfa920606c913" providerId="LiveId" clId="{28E34740-2342-4482-A751-89E911F40A51}" dt="2022-02-01T15:20:47.825" v="3674" actId="478"/>
          <ac:spMkLst>
            <pc:docMk/>
            <pc:sldMk cId="1980177000" sldId="420"/>
            <ac:spMk id="113" creationId="{045AE685-4588-4392-84C4-A13F060DFB18}"/>
          </ac:spMkLst>
        </pc:spChg>
        <pc:grpChg chg="del">
          <ac:chgData name="오 수완" userId="37adfa920606c913" providerId="LiveId" clId="{28E34740-2342-4482-A751-89E911F40A51}" dt="2022-02-01T15:20:50.136" v="3675" actId="478"/>
          <ac:grpSpMkLst>
            <pc:docMk/>
            <pc:sldMk cId="1980177000" sldId="420"/>
            <ac:grpSpMk id="4" creationId="{61ECBAE9-98BB-431A-A21E-C2FDB14AD02F}"/>
          </ac:grpSpMkLst>
        </pc:grpChg>
        <pc:grpChg chg="add mod">
          <ac:chgData name="오 수완" userId="37adfa920606c913" providerId="LiveId" clId="{28E34740-2342-4482-A751-89E911F40A51}" dt="2022-02-01T15:20:50.652" v="3676"/>
          <ac:grpSpMkLst>
            <pc:docMk/>
            <pc:sldMk cId="1980177000" sldId="420"/>
            <ac:grpSpMk id="26" creationId="{B69F6DC6-A947-49FE-AA9D-0D01F8F8BECF}"/>
          </ac:grpSpMkLst>
        </pc:grpChg>
        <pc:grpChg chg="add mod">
          <ac:chgData name="오 수완" userId="37adfa920606c913" providerId="LiveId" clId="{28E34740-2342-4482-A751-89E911F40A51}" dt="2022-02-01T15:20:50.652" v="3676"/>
          <ac:grpSpMkLst>
            <pc:docMk/>
            <pc:sldMk cId="1980177000" sldId="420"/>
            <ac:grpSpMk id="32" creationId="{F0D9B061-8EE7-4035-82DB-4BBA5C9E54E5}"/>
          </ac:grpSpMkLst>
        </pc:grpChg>
        <pc:grpChg chg="add mod">
          <ac:chgData name="오 수완" userId="37adfa920606c913" providerId="LiveId" clId="{28E34740-2342-4482-A751-89E911F40A51}" dt="2022-02-01T15:20:50.652" v="3676"/>
          <ac:grpSpMkLst>
            <pc:docMk/>
            <pc:sldMk cId="1980177000" sldId="420"/>
            <ac:grpSpMk id="38" creationId="{49CC9F45-5483-4414-92ED-90FED5364563}"/>
          </ac:grpSpMkLst>
        </pc:grpChg>
        <pc:grpChg chg="add mod">
          <ac:chgData name="오 수완" userId="37adfa920606c913" providerId="LiveId" clId="{28E34740-2342-4482-A751-89E911F40A51}" dt="2022-02-01T15:20:50.652" v="3676"/>
          <ac:grpSpMkLst>
            <pc:docMk/>
            <pc:sldMk cId="1980177000" sldId="420"/>
            <ac:grpSpMk id="41" creationId="{7E486641-46BD-495A-A8A4-3E5859C431F7}"/>
          </ac:grpSpMkLst>
        </pc:grpChg>
        <pc:grpChg chg="add mod">
          <ac:chgData name="오 수완" userId="37adfa920606c913" providerId="LiveId" clId="{28E34740-2342-4482-A751-89E911F40A51}" dt="2022-02-01T15:20:50.652" v="3676"/>
          <ac:grpSpMkLst>
            <pc:docMk/>
            <pc:sldMk cId="1980177000" sldId="420"/>
            <ac:grpSpMk id="44" creationId="{84E9649D-3BDE-4D6E-B527-F05052FC4238}"/>
          </ac:grpSpMkLst>
        </pc:grpChg>
        <pc:grpChg chg="add mod">
          <ac:chgData name="오 수완" userId="37adfa920606c913" providerId="LiveId" clId="{28E34740-2342-4482-A751-89E911F40A51}" dt="2022-02-01T15:20:50.652" v="3676"/>
          <ac:grpSpMkLst>
            <pc:docMk/>
            <pc:sldMk cId="1980177000" sldId="420"/>
            <ac:grpSpMk id="47" creationId="{3A75A995-50C0-4071-AC1E-086388520059}"/>
          </ac:grpSpMkLst>
        </pc:grpChg>
        <pc:grpChg chg="add mod">
          <ac:chgData name="오 수완" userId="37adfa920606c913" providerId="LiveId" clId="{28E34740-2342-4482-A751-89E911F40A51}" dt="2022-02-01T15:22:51.432" v="3772" actId="1036"/>
          <ac:grpSpMkLst>
            <pc:docMk/>
            <pc:sldMk cId="1980177000" sldId="420"/>
            <ac:grpSpMk id="53" creationId="{5D95E6D3-4F58-404D-B24F-77968A3AB009}"/>
          </ac:grpSpMkLst>
        </pc:grpChg>
        <pc:grpChg chg="add mod">
          <ac:chgData name="오 수완" userId="37adfa920606c913" providerId="LiveId" clId="{28E34740-2342-4482-A751-89E911F40A51}" dt="2022-02-01T15:22:51.432" v="3772" actId="1036"/>
          <ac:grpSpMkLst>
            <pc:docMk/>
            <pc:sldMk cId="1980177000" sldId="420"/>
            <ac:grpSpMk id="56" creationId="{F2C69079-9E00-4A38-A08B-45B5E15715CD}"/>
          </ac:grpSpMkLst>
        </pc:grpChg>
        <pc:grpChg chg="add mod">
          <ac:chgData name="오 수완" userId="37adfa920606c913" providerId="LiveId" clId="{28E34740-2342-4482-A751-89E911F40A51}" dt="2022-02-01T15:22:51.432" v="3772" actId="1036"/>
          <ac:grpSpMkLst>
            <pc:docMk/>
            <pc:sldMk cId="1980177000" sldId="420"/>
            <ac:grpSpMk id="59" creationId="{866462F3-D68E-4F25-9E6B-11D1D3DAE88D}"/>
          </ac:grpSpMkLst>
        </pc:grpChg>
        <pc:grpChg chg="add mod">
          <ac:chgData name="오 수완" userId="37adfa920606c913" providerId="LiveId" clId="{28E34740-2342-4482-A751-89E911F40A51}" dt="2022-02-01T15:22:02.647" v="3691" actId="1076"/>
          <ac:grpSpMkLst>
            <pc:docMk/>
            <pc:sldMk cId="1980177000" sldId="420"/>
            <ac:grpSpMk id="65" creationId="{D06531A3-7FD0-4984-B9ED-30662052F8C4}"/>
          </ac:grpSpMkLst>
        </pc:grpChg>
        <pc:grpChg chg="del">
          <ac:chgData name="오 수완" userId="37adfa920606c913" providerId="LiveId" clId="{28E34740-2342-4482-A751-89E911F40A51}" dt="2022-02-01T15:20:47.825" v="3674" actId="478"/>
          <ac:grpSpMkLst>
            <pc:docMk/>
            <pc:sldMk cId="1980177000" sldId="420"/>
            <ac:grpSpMk id="98" creationId="{66BECD48-0A6D-4246-82C7-89AFC4F092E2}"/>
          </ac:grpSpMkLst>
        </pc:grpChg>
        <pc:grpChg chg="del">
          <ac:chgData name="오 수완" userId="37adfa920606c913" providerId="LiveId" clId="{28E34740-2342-4482-A751-89E911F40A51}" dt="2022-02-01T14:13:58.652" v="3506" actId="478"/>
          <ac:grpSpMkLst>
            <pc:docMk/>
            <pc:sldMk cId="1980177000" sldId="420"/>
            <ac:grpSpMk id="109" creationId="{82D3C7D3-C81D-44AF-A766-C99AEBC21496}"/>
          </ac:grpSpMkLst>
        </pc:grpChg>
        <pc:grpChg chg="del mod">
          <ac:chgData name="오 수완" userId="37adfa920606c913" providerId="LiveId" clId="{28E34740-2342-4482-A751-89E911F40A51}" dt="2022-02-01T15:20:47.825" v="3674" actId="478"/>
          <ac:grpSpMkLst>
            <pc:docMk/>
            <pc:sldMk cId="1980177000" sldId="420"/>
            <ac:grpSpMk id="114" creationId="{25329B6E-C413-46A2-8075-35103BFF0027}"/>
          </ac:grpSpMkLst>
        </pc:grpChg>
        <pc:graphicFrameChg chg="add mod modGraphic">
          <ac:chgData name="오 수완" userId="37adfa920606c913" providerId="LiveId" clId="{28E34740-2342-4482-A751-89E911F40A51}" dt="2022-02-01T15:21:31.089" v="3687" actId="2711"/>
          <ac:graphicFrameMkLst>
            <pc:docMk/>
            <pc:sldMk cId="1980177000" sldId="420"/>
            <ac:graphicFrameMk id="24" creationId="{FED149EA-B739-40C3-887C-44086E567D6B}"/>
          </ac:graphicFrameMkLst>
        </pc:graphicFrameChg>
        <pc:cxnChg chg="add mod">
          <ac:chgData name="오 수완" userId="37adfa920606c913" providerId="LiveId" clId="{28E34740-2342-4482-A751-89E911F40A51}" dt="2022-02-01T15:20:50.652" v="3676"/>
          <ac:cxnSpMkLst>
            <pc:docMk/>
            <pc:sldMk cId="1980177000" sldId="420"/>
            <ac:cxnSpMk id="50" creationId="{299285FA-9274-44AF-B6B7-DF22358DAEFB}"/>
          </ac:cxnSpMkLst>
        </pc:cxnChg>
        <pc:cxnChg chg="add mod">
          <ac:chgData name="오 수완" userId="37adfa920606c913" providerId="LiveId" clId="{28E34740-2342-4482-A751-89E911F40A51}" dt="2022-02-01T15:20:50.652" v="3676"/>
          <ac:cxnSpMkLst>
            <pc:docMk/>
            <pc:sldMk cId="1980177000" sldId="420"/>
            <ac:cxnSpMk id="51" creationId="{7C8334EF-6D8E-402B-A3CF-209A941A9001}"/>
          </ac:cxnSpMkLst>
        </pc:cxnChg>
        <pc:cxnChg chg="add mod">
          <ac:chgData name="오 수완" userId="37adfa920606c913" providerId="LiveId" clId="{28E34740-2342-4482-A751-89E911F40A51}" dt="2022-02-01T15:22:51.432" v="3772" actId="1036"/>
          <ac:cxnSpMkLst>
            <pc:docMk/>
            <pc:sldMk cId="1980177000" sldId="420"/>
            <ac:cxnSpMk id="62" creationId="{0CD59270-2477-4C2F-B57D-1B8E819DB8C6}"/>
          </ac:cxnSpMkLst>
        </pc:cxnChg>
        <pc:cxnChg chg="add mod">
          <ac:chgData name="오 수완" userId="37adfa920606c913" providerId="LiveId" clId="{28E34740-2342-4482-A751-89E911F40A51}" dt="2022-02-01T15:22:51.432" v="3772" actId="1036"/>
          <ac:cxnSpMkLst>
            <pc:docMk/>
            <pc:sldMk cId="1980177000" sldId="420"/>
            <ac:cxnSpMk id="63" creationId="{9BCDD085-9637-41A7-9A19-BBE0272317FF}"/>
          </ac:cxnSpMkLst>
        </pc:cxnChg>
        <pc:cxnChg chg="add mod">
          <ac:chgData name="오 수완" userId="37adfa920606c913" providerId="LiveId" clId="{28E34740-2342-4482-A751-89E911F40A51}" dt="2022-02-01T15:23:32.892" v="3783" actId="1582"/>
          <ac:cxnSpMkLst>
            <pc:docMk/>
            <pc:sldMk cId="1980177000" sldId="420"/>
            <ac:cxnSpMk id="69" creationId="{D19AAB87-20B6-4F49-8198-82B46FA65C5D}"/>
          </ac:cxnSpMkLst>
        </pc:cxnChg>
        <pc:cxnChg chg="add mod">
          <ac:chgData name="오 수완" userId="37adfa920606c913" providerId="LiveId" clId="{28E34740-2342-4482-A751-89E911F40A51}" dt="2022-02-01T15:23:32.892" v="3783" actId="1582"/>
          <ac:cxnSpMkLst>
            <pc:docMk/>
            <pc:sldMk cId="1980177000" sldId="420"/>
            <ac:cxnSpMk id="70" creationId="{E202BBD8-59EC-47BA-92AD-C6809B3E1D48}"/>
          </ac:cxnSpMkLst>
        </pc:cxnChg>
      </pc:sldChg>
      <pc:sldChg chg="addSp delSp modSp add mod">
        <pc:chgData name="오 수완" userId="37adfa920606c913" providerId="LiveId" clId="{28E34740-2342-4482-A751-89E911F40A51}" dt="2022-02-02T22:54:28.890" v="3807" actId="14734"/>
        <pc:sldMkLst>
          <pc:docMk/>
          <pc:sldMk cId="153633709" sldId="421"/>
        </pc:sldMkLst>
        <pc:spChg chg="del">
          <ac:chgData name="오 수완" userId="37adfa920606c913" providerId="LiveId" clId="{28E34740-2342-4482-A751-89E911F40A51}" dt="2022-02-02T22:53:05.910" v="3795" actId="478"/>
          <ac:spMkLst>
            <pc:docMk/>
            <pc:sldMk cId="153633709" sldId="421"/>
            <ac:spMk id="47" creationId="{E23F5212-A470-42EB-B345-214C2C352EE4}"/>
          </ac:spMkLst>
        </pc:spChg>
        <pc:spChg chg="del">
          <ac:chgData name="오 수완" userId="37adfa920606c913" providerId="LiveId" clId="{28E34740-2342-4482-A751-89E911F40A51}" dt="2022-02-02T22:53:05.910" v="3795" actId="478"/>
          <ac:spMkLst>
            <pc:docMk/>
            <pc:sldMk cId="153633709" sldId="421"/>
            <ac:spMk id="48" creationId="{C895FC33-6B1D-4FEA-9CA7-AC2579E0F48B}"/>
          </ac:spMkLst>
        </pc:spChg>
        <pc:spChg chg="del">
          <ac:chgData name="오 수완" userId="37adfa920606c913" providerId="LiveId" clId="{28E34740-2342-4482-A751-89E911F40A51}" dt="2022-02-02T22:53:05.910" v="3795" actId="478"/>
          <ac:spMkLst>
            <pc:docMk/>
            <pc:sldMk cId="153633709" sldId="421"/>
            <ac:spMk id="49" creationId="{A6E99BBD-A90B-41B6-B7B0-B08804B8C09A}"/>
          </ac:spMkLst>
        </pc:spChg>
        <pc:spChg chg="del">
          <ac:chgData name="오 수완" userId="37adfa920606c913" providerId="LiveId" clId="{28E34740-2342-4482-A751-89E911F40A51}" dt="2022-02-02T22:53:05.910" v="3795" actId="478"/>
          <ac:spMkLst>
            <pc:docMk/>
            <pc:sldMk cId="153633709" sldId="421"/>
            <ac:spMk id="50" creationId="{8EB10069-0681-489F-89FB-5673B4DA0116}"/>
          </ac:spMkLst>
        </pc:spChg>
        <pc:spChg chg="del">
          <ac:chgData name="오 수완" userId="37adfa920606c913" providerId="LiveId" clId="{28E34740-2342-4482-A751-89E911F40A51}" dt="2022-02-02T22:53:05.910" v="3795" actId="478"/>
          <ac:spMkLst>
            <pc:docMk/>
            <pc:sldMk cId="153633709" sldId="421"/>
            <ac:spMk id="51" creationId="{CEC508BE-F5AB-4788-8752-8A9DB49990E0}"/>
          </ac:spMkLst>
        </pc:spChg>
        <pc:spChg chg="del">
          <ac:chgData name="오 수완" userId="37adfa920606c913" providerId="LiveId" clId="{28E34740-2342-4482-A751-89E911F40A51}" dt="2022-02-02T22:53:05.910" v="3795" actId="478"/>
          <ac:spMkLst>
            <pc:docMk/>
            <pc:sldMk cId="153633709" sldId="421"/>
            <ac:spMk id="52" creationId="{EB375019-6039-4350-BE30-9FF203ED101E}"/>
          </ac:spMkLst>
        </pc:spChg>
        <pc:spChg chg="del">
          <ac:chgData name="오 수완" userId="37adfa920606c913" providerId="LiveId" clId="{28E34740-2342-4482-A751-89E911F40A51}" dt="2022-02-02T22:53:05.910" v="3795" actId="478"/>
          <ac:spMkLst>
            <pc:docMk/>
            <pc:sldMk cId="153633709" sldId="421"/>
            <ac:spMk id="53" creationId="{1FD9B849-A72B-420C-A94D-AB510A7AB18B}"/>
          </ac:spMkLst>
        </pc:spChg>
        <pc:spChg chg="add del mod">
          <ac:chgData name="오 수완" userId="37adfa920606c913" providerId="LiveId" clId="{28E34740-2342-4482-A751-89E911F40A51}" dt="2022-02-02T22:54:02.128" v="3804" actId="14100"/>
          <ac:spMkLst>
            <pc:docMk/>
            <pc:sldMk cId="153633709" sldId="421"/>
            <ac:spMk id="58" creationId="{8CAB2672-05AF-4A9B-834F-FD943D44A53C}"/>
          </ac:spMkLst>
        </pc:spChg>
        <pc:spChg chg="mod">
          <ac:chgData name="오 수완" userId="37adfa920606c913" providerId="LiveId" clId="{28E34740-2342-4482-A751-89E911F40A51}" dt="2022-02-02T22:54:02.128" v="3804" actId="14100"/>
          <ac:spMkLst>
            <pc:docMk/>
            <pc:sldMk cId="153633709" sldId="421"/>
            <ac:spMk id="59" creationId="{B9B01F97-CAD7-47C0-96AA-3A6AD898EE9E}"/>
          </ac:spMkLst>
        </pc:spChg>
        <pc:grpChg chg="del">
          <ac:chgData name="오 수완" userId="37adfa920606c913" providerId="LiveId" clId="{28E34740-2342-4482-A751-89E911F40A51}" dt="2022-02-02T22:53:05.910" v="3795" actId="478"/>
          <ac:grpSpMkLst>
            <pc:docMk/>
            <pc:sldMk cId="153633709" sldId="421"/>
            <ac:grpSpMk id="2" creationId="{7935DFB4-CB23-42B8-A0DB-8F7C57F9BED0}"/>
          </ac:grpSpMkLst>
        </pc:grpChg>
        <pc:grpChg chg="del">
          <ac:chgData name="오 수완" userId="37adfa920606c913" providerId="LiveId" clId="{28E34740-2342-4482-A751-89E911F40A51}" dt="2022-02-02T22:53:05.910" v="3795" actId="478"/>
          <ac:grpSpMkLst>
            <pc:docMk/>
            <pc:sldMk cId="153633709" sldId="421"/>
            <ac:grpSpMk id="4" creationId="{A09A65D3-254A-4593-B06A-2A5B9A09C0A7}"/>
          </ac:grpSpMkLst>
        </pc:grpChg>
        <pc:grpChg chg="add mod">
          <ac:chgData name="오 수완" userId="37adfa920606c913" providerId="LiveId" clId="{28E34740-2342-4482-A751-89E911F40A51}" dt="2022-02-02T22:54:02.128" v="3804" actId="14100"/>
          <ac:grpSpMkLst>
            <pc:docMk/>
            <pc:sldMk cId="153633709" sldId="421"/>
            <ac:grpSpMk id="56" creationId="{DE66B25A-247B-4319-A625-1CAAB24FE22B}"/>
          </ac:grpSpMkLst>
        </pc:grpChg>
        <pc:graphicFrameChg chg="add del mod">
          <ac:chgData name="오 수완" userId="37adfa920606c913" providerId="LiveId" clId="{28E34740-2342-4482-A751-89E911F40A51}" dt="2022-02-02T22:53:17.453" v="3797"/>
          <ac:graphicFrameMkLst>
            <pc:docMk/>
            <pc:sldMk cId="153633709" sldId="421"/>
            <ac:graphicFrameMk id="54" creationId="{F71E6BAD-AC3B-4A73-B204-4CA0A8B5F16A}"/>
          </ac:graphicFrameMkLst>
        </pc:graphicFrameChg>
        <pc:graphicFrameChg chg="add mod modGraphic">
          <ac:chgData name="오 수완" userId="37adfa920606c913" providerId="LiveId" clId="{28E34740-2342-4482-A751-89E911F40A51}" dt="2022-02-02T22:54:28.890" v="3807" actId="14734"/>
          <ac:graphicFrameMkLst>
            <pc:docMk/>
            <pc:sldMk cId="153633709" sldId="421"/>
            <ac:graphicFrameMk id="55" creationId="{5F5CCB76-63C5-4F32-BD65-4B003455F5C8}"/>
          </ac:graphicFrameMkLst>
        </pc:graphicFrameChg>
        <pc:picChg chg="del">
          <ac:chgData name="오 수완" userId="37adfa920606c913" providerId="LiveId" clId="{28E34740-2342-4482-A751-89E911F40A51}" dt="2022-02-02T22:53:05.910" v="3795" actId="478"/>
          <ac:picMkLst>
            <pc:docMk/>
            <pc:sldMk cId="153633709" sldId="421"/>
            <ac:picMk id="18" creationId="{EFB68394-A23D-4AAA-9B50-26D1E2FFCE59}"/>
          </ac:picMkLst>
        </pc:picChg>
        <pc:picChg chg="mod">
          <ac:chgData name="오 수완" userId="37adfa920606c913" providerId="LiveId" clId="{28E34740-2342-4482-A751-89E911F40A51}" dt="2022-02-02T22:54:02.128" v="3804" actId="14100"/>
          <ac:picMkLst>
            <pc:docMk/>
            <pc:sldMk cId="153633709" sldId="421"/>
            <ac:picMk id="57" creationId="{B6494D57-9177-424C-B1BF-59259528B249}"/>
          </ac:picMkLst>
        </pc:picChg>
      </pc:sldChg>
      <pc:sldChg chg="add del">
        <pc:chgData name="오 수완" userId="37adfa920606c913" providerId="LiveId" clId="{28E34740-2342-4482-A751-89E911F40A51}" dt="2022-02-01T15:21:57.570" v="3689" actId="2890"/>
        <pc:sldMkLst>
          <pc:docMk/>
          <pc:sldMk cId="3597689345" sldId="421"/>
        </pc:sldMkLst>
      </pc:sldChg>
      <pc:sldChg chg="addSp delSp modSp add mod modAnim">
        <pc:chgData name="오 수완" userId="37adfa920606c913" providerId="LiveId" clId="{28E34740-2342-4482-A751-89E911F40A51}" dt="2022-02-02T23:04:36.760" v="3873" actId="208"/>
        <pc:sldMkLst>
          <pc:docMk/>
          <pc:sldMk cId="3441872398" sldId="422"/>
        </pc:sldMkLst>
        <pc:spChg chg="mod">
          <ac:chgData name="오 수완" userId="37adfa920606c913" providerId="LiveId" clId="{28E34740-2342-4482-A751-89E911F40A51}" dt="2022-02-02T22:55:13.071" v="3811"/>
          <ac:spMkLst>
            <pc:docMk/>
            <pc:sldMk cId="3441872398" sldId="422"/>
            <ac:spMk id="12" creationId="{91A624AD-C387-4A0B-9591-AF36A47F3C0B}"/>
          </ac:spMkLst>
        </pc:spChg>
        <pc:spChg chg="mod">
          <ac:chgData name="오 수완" userId="37adfa920606c913" providerId="LiveId" clId="{28E34740-2342-4482-A751-89E911F40A51}" dt="2022-02-02T22:55:13.071" v="3811"/>
          <ac:spMkLst>
            <pc:docMk/>
            <pc:sldMk cId="3441872398" sldId="422"/>
            <ac:spMk id="16" creationId="{83808D78-9F95-4AE4-99EB-8DE15D599032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17" creationId="{CD6C48E1-F8B4-43E9-94AB-DDD42AFC91BB}"/>
          </ac:spMkLst>
        </pc:spChg>
        <pc:spChg chg="mod">
          <ac:chgData name="오 수완" userId="37adfa920606c913" providerId="LiveId" clId="{28E34740-2342-4482-A751-89E911F40A51}" dt="2022-02-02T22:55:13.071" v="3811"/>
          <ac:spMkLst>
            <pc:docMk/>
            <pc:sldMk cId="3441872398" sldId="422"/>
            <ac:spMk id="21" creationId="{4BE7B13F-2543-4524-89FB-D2E8F6AF2899}"/>
          </ac:spMkLst>
        </pc:spChg>
        <pc:spChg chg="mod">
          <ac:chgData name="오 수완" userId="37adfa920606c913" providerId="LiveId" clId="{28E34740-2342-4482-A751-89E911F40A51}" dt="2022-02-02T22:55:13.071" v="3811"/>
          <ac:spMkLst>
            <pc:docMk/>
            <pc:sldMk cId="3441872398" sldId="422"/>
            <ac:spMk id="22" creationId="{894C4232-6347-43B2-A139-C9C2EDC9FA78}"/>
          </ac:spMkLst>
        </pc:spChg>
        <pc:spChg chg="mod">
          <ac:chgData name="오 수완" userId="37adfa920606c913" providerId="LiveId" clId="{28E34740-2342-4482-A751-89E911F40A51}" dt="2022-02-02T22:55:13.071" v="3811"/>
          <ac:spMkLst>
            <pc:docMk/>
            <pc:sldMk cId="3441872398" sldId="422"/>
            <ac:spMk id="25" creationId="{A83B4DB3-D215-4D8B-9FBE-AB9EADF7EBB5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30" creationId="{67F0EA74-2A44-432F-AEC2-6599F82D1785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31" creationId="{9F41D38B-3583-4D5B-9E5E-BDB6CF3D239E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32" creationId="{F14C32D9-0DB7-44F5-B624-C2B954F4D5BC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38" creationId="{D9532771-9B61-43FB-A7A3-9D0C5C8DB208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39" creationId="{F3FCC195-E01B-49A9-B42D-7780AB42EE7E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40" creationId="{024772A5-6536-47DB-AC83-EC124046DF2E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45" creationId="{8274F6AB-5106-41FA-8888-A77F7C7B74DA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46" creationId="{F24B1B78-338C-4A79-A0C3-AEB67EF9440A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47" creationId="{DA1C11C9-4E3E-4120-9789-0A71658BF861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49" creationId="{A504502E-9CE3-41A8-95E0-4654D8DA4BF4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50" creationId="{1D6FF69A-FBA9-42C4-AD3A-427FC99517F4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51" creationId="{01DACEEE-EF0F-4BBC-8336-5A2197C36147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54" creationId="{4818E89E-E35D-43FA-A099-9DBD00FD8C41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60" creationId="{B59C34A9-CD5B-4A88-8FB2-1BD5C7A2F989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61" creationId="{1C4F4B3B-BCB8-4878-A18E-685E96D9E98E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62" creationId="{3DEF4675-1BD8-4396-A382-DDDC2B86FA2A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63" creationId="{2BC02DD7-9C06-46D7-BFD7-1B7A275DA6EC}"/>
          </ac:spMkLst>
        </pc:spChg>
        <pc:spChg chg="add del mod">
          <ac:chgData name="오 수완" userId="37adfa920606c913" providerId="LiveId" clId="{28E34740-2342-4482-A751-89E911F40A51}" dt="2022-02-02T22:55:33.337" v="3812"/>
          <ac:spMkLst>
            <pc:docMk/>
            <pc:sldMk cId="3441872398" sldId="422"/>
            <ac:spMk id="64" creationId="{71FA8723-BF16-43D6-A8BD-866DA4363C77}"/>
          </ac:spMkLst>
        </pc:spChg>
        <pc:spChg chg="mod">
          <ac:chgData name="오 수완" userId="37adfa920606c913" providerId="LiveId" clId="{28E34740-2342-4482-A751-89E911F40A51}" dt="2022-02-02T22:59:57.631" v="3858" actId="2085"/>
          <ac:spMkLst>
            <pc:docMk/>
            <pc:sldMk cId="3441872398" sldId="422"/>
            <ac:spMk id="68" creationId="{7887B000-8D60-4693-9BF1-B2CA5ADD15CE}"/>
          </ac:spMkLst>
        </pc:spChg>
        <pc:spChg chg="mod">
          <ac:chgData name="오 수완" userId="37adfa920606c913" providerId="LiveId" clId="{28E34740-2342-4482-A751-89E911F40A51}" dt="2022-02-02T22:59:57.631" v="3858" actId="2085"/>
          <ac:spMkLst>
            <pc:docMk/>
            <pc:sldMk cId="3441872398" sldId="422"/>
            <ac:spMk id="69" creationId="{180B02C1-6F36-47B0-BEE1-C70C475E2034}"/>
          </ac:spMkLst>
        </pc:spChg>
        <pc:spChg chg="add mod topLvl">
          <ac:chgData name="오 수완" userId="37adfa920606c913" providerId="LiveId" clId="{28E34740-2342-4482-A751-89E911F40A51}" dt="2022-02-02T22:57:35.580" v="3830" actId="164"/>
          <ac:spMkLst>
            <pc:docMk/>
            <pc:sldMk cId="3441872398" sldId="422"/>
            <ac:spMk id="70" creationId="{41A2FB28-6996-4077-89CD-A00598DA0258}"/>
          </ac:spMkLst>
        </pc:spChg>
        <pc:spChg chg="mod">
          <ac:chgData name="오 수완" userId="37adfa920606c913" providerId="LiveId" clId="{28E34740-2342-4482-A751-89E911F40A51}" dt="2022-02-02T22:55:57.986" v="3819" actId="165"/>
          <ac:spMkLst>
            <pc:docMk/>
            <pc:sldMk cId="3441872398" sldId="422"/>
            <ac:spMk id="74" creationId="{4F9E42F0-80D6-4F42-A293-FD688E939B07}"/>
          </ac:spMkLst>
        </pc:spChg>
        <pc:spChg chg="mod">
          <ac:chgData name="오 수완" userId="37adfa920606c913" providerId="LiveId" clId="{28E34740-2342-4482-A751-89E911F40A51}" dt="2022-02-02T22:55:57.986" v="3819" actId="165"/>
          <ac:spMkLst>
            <pc:docMk/>
            <pc:sldMk cId="3441872398" sldId="422"/>
            <ac:spMk id="75" creationId="{00D370FB-6C2A-43C2-B10F-EA54CDDB3AD0}"/>
          </ac:spMkLst>
        </pc:spChg>
        <pc:spChg chg="mod">
          <ac:chgData name="오 수완" userId="37adfa920606c913" providerId="LiveId" clId="{28E34740-2342-4482-A751-89E911F40A51}" dt="2022-02-02T22:56:09.759" v="3821" actId="14100"/>
          <ac:spMkLst>
            <pc:docMk/>
            <pc:sldMk cId="3441872398" sldId="422"/>
            <ac:spMk id="78" creationId="{99286D07-BCB9-445D-858C-5E8A9C30D2B2}"/>
          </ac:spMkLst>
        </pc:spChg>
        <pc:spChg chg="add mod topLvl">
          <ac:chgData name="오 수완" userId="37adfa920606c913" providerId="LiveId" clId="{28E34740-2342-4482-A751-89E911F40A51}" dt="2022-02-02T22:55:57.986" v="3819" actId="165"/>
          <ac:spMkLst>
            <pc:docMk/>
            <pc:sldMk cId="3441872398" sldId="422"/>
            <ac:spMk id="83" creationId="{4BD1FA54-502E-4EEC-8B7B-78DAD83ABE44}"/>
          </ac:spMkLst>
        </pc:spChg>
        <pc:spChg chg="add mod topLvl">
          <ac:chgData name="오 수완" userId="37adfa920606c913" providerId="LiveId" clId="{28E34740-2342-4482-A751-89E911F40A51}" dt="2022-02-02T22:59:39.637" v="3856" actId="20577"/>
          <ac:spMkLst>
            <pc:docMk/>
            <pc:sldMk cId="3441872398" sldId="422"/>
            <ac:spMk id="84" creationId="{9188B4B8-AF8B-4D4D-8891-024F0D767852}"/>
          </ac:spMkLst>
        </pc:spChg>
        <pc:spChg chg="add mod topLvl">
          <ac:chgData name="오 수완" userId="37adfa920606c913" providerId="LiveId" clId="{28E34740-2342-4482-A751-89E911F40A51}" dt="2022-02-02T22:57:35.580" v="3830" actId="164"/>
          <ac:spMkLst>
            <pc:docMk/>
            <pc:sldMk cId="3441872398" sldId="422"/>
            <ac:spMk id="85" creationId="{4E9E01EA-7898-492A-8769-6674EC6BC912}"/>
          </ac:spMkLst>
        </pc:spChg>
        <pc:spChg chg="add mod topLvl">
          <ac:chgData name="오 수완" userId="37adfa920606c913" providerId="LiveId" clId="{28E34740-2342-4482-A751-89E911F40A51}" dt="2022-02-02T22:57:53.800" v="3832" actId="1076"/>
          <ac:spMkLst>
            <pc:docMk/>
            <pc:sldMk cId="3441872398" sldId="422"/>
            <ac:spMk id="91" creationId="{D3E15C2D-A569-461D-9B73-3F94ACF2DB8F}"/>
          </ac:spMkLst>
        </pc:spChg>
        <pc:spChg chg="add mod topLvl">
          <ac:chgData name="오 수완" userId="37adfa920606c913" providerId="LiveId" clId="{28E34740-2342-4482-A751-89E911F40A51}" dt="2022-02-02T22:58:42.853" v="3842" actId="12"/>
          <ac:spMkLst>
            <pc:docMk/>
            <pc:sldMk cId="3441872398" sldId="422"/>
            <ac:spMk id="92" creationId="{2AC89C1D-F325-4488-845B-2CF76ECC296C}"/>
          </ac:spMkLst>
        </pc:spChg>
        <pc:spChg chg="add mod topLvl">
          <ac:chgData name="오 수완" userId="37adfa920606c913" providerId="LiveId" clId="{28E34740-2342-4482-A751-89E911F40A51}" dt="2022-02-02T22:57:53.800" v="3832" actId="1076"/>
          <ac:spMkLst>
            <pc:docMk/>
            <pc:sldMk cId="3441872398" sldId="422"/>
            <ac:spMk id="93" creationId="{B4690943-3F94-4CC8-801E-A89609F38DAE}"/>
          </ac:spMkLst>
        </pc:spChg>
        <pc:spChg chg="add mod topLvl">
          <ac:chgData name="오 수완" userId="37adfa920606c913" providerId="LiveId" clId="{28E34740-2342-4482-A751-89E911F40A51}" dt="2022-02-02T22:58:06.243" v="3833" actId="1076"/>
          <ac:spMkLst>
            <pc:docMk/>
            <pc:sldMk cId="3441872398" sldId="422"/>
            <ac:spMk id="98" creationId="{63A5DBAE-72B4-4936-9E4F-63BA03577F6D}"/>
          </ac:spMkLst>
        </pc:spChg>
        <pc:spChg chg="add mod topLvl">
          <ac:chgData name="오 수완" userId="37adfa920606c913" providerId="LiveId" clId="{28E34740-2342-4482-A751-89E911F40A51}" dt="2022-02-02T22:59:08.156" v="3852" actId="207"/>
          <ac:spMkLst>
            <pc:docMk/>
            <pc:sldMk cId="3441872398" sldId="422"/>
            <ac:spMk id="99" creationId="{68CB6CAF-5996-40FC-8353-3D2A79588B0E}"/>
          </ac:spMkLst>
        </pc:spChg>
        <pc:spChg chg="add mod topLvl">
          <ac:chgData name="오 수완" userId="37adfa920606c913" providerId="LiveId" clId="{28E34740-2342-4482-A751-89E911F40A51}" dt="2022-02-02T22:58:06.243" v="3833" actId="1076"/>
          <ac:spMkLst>
            <pc:docMk/>
            <pc:sldMk cId="3441872398" sldId="422"/>
            <ac:spMk id="100" creationId="{1989A22C-CE74-4139-B8B7-D06E78F149E2}"/>
          </ac:spMkLst>
        </pc:spChg>
        <pc:spChg chg="add mod topLvl">
          <ac:chgData name="오 수완" userId="37adfa920606c913" providerId="LiveId" clId="{28E34740-2342-4482-A751-89E911F40A51}" dt="2022-02-02T22:58:14.799" v="3834" actId="14100"/>
          <ac:spMkLst>
            <pc:docMk/>
            <pc:sldMk cId="3441872398" sldId="422"/>
            <ac:spMk id="102" creationId="{BDE8D410-F011-4361-8256-00D9B86CB09D}"/>
          </ac:spMkLst>
        </pc:spChg>
        <pc:spChg chg="add mod topLvl">
          <ac:chgData name="오 수완" userId="37adfa920606c913" providerId="LiveId" clId="{28E34740-2342-4482-A751-89E911F40A51}" dt="2022-02-02T22:58:06.243" v="3833" actId="1076"/>
          <ac:spMkLst>
            <pc:docMk/>
            <pc:sldMk cId="3441872398" sldId="422"/>
            <ac:spMk id="103" creationId="{37724330-19BE-4901-A33C-605025F7C29F}"/>
          </ac:spMkLst>
        </pc:spChg>
        <pc:spChg chg="add mod topLvl">
          <ac:chgData name="오 수완" userId="37adfa920606c913" providerId="LiveId" clId="{28E34740-2342-4482-A751-89E911F40A51}" dt="2022-02-02T22:57:35.580" v="3830" actId="164"/>
          <ac:spMkLst>
            <pc:docMk/>
            <pc:sldMk cId="3441872398" sldId="422"/>
            <ac:spMk id="104" creationId="{F70A6E3B-3CC8-402B-8866-9E9494B769CB}"/>
          </ac:spMkLst>
        </pc:spChg>
        <pc:spChg chg="add mod topLvl">
          <ac:chgData name="오 수완" userId="37adfa920606c913" providerId="LiveId" clId="{28E34740-2342-4482-A751-89E911F40A51}" dt="2022-02-02T22:57:35.580" v="3830" actId="164"/>
          <ac:spMkLst>
            <pc:docMk/>
            <pc:sldMk cId="3441872398" sldId="422"/>
            <ac:spMk id="107" creationId="{E395664B-86A7-4F10-AFFC-5D7719B1E792}"/>
          </ac:spMkLst>
        </pc:spChg>
        <pc:spChg chg="add mod topLvl">
          <ac:chgData name="오 수완" userId="37adfa920606c913" providerId="LiveId" clId="{28E34740-2342-4482-A751-89E911F40A51}" dt="2022-02-02T22:59:28.412" v="3853" actId="1076"/>
          <ac:spMkLst>
            <pc:docMk/>
            <pc:sldMk cId="3441872398" sldId="422"/>
            <ac:spMk id="108" creationId="{661E8647-54BE-4FB6-807E-E7A577619B79}"/>
          </ac:spMkLst>
        </pc:spChg>
        <pc:spChg chg="add mod topLvl">
          <ac:chgData name="오 수완" userId="37adfa920606c913" providerId="LiveId" clId="{28E34740-2342-4482-A751-89E911F40A51}" dt="2022-02-02T22:59:28.412" v="3853" actId="1076"/>
          <ac:spMkLst>
            <pc:docMk/>
            <pc:sldMk cId="3441872398" sldId="422"/>
            <ac:spMk id="109" creationId="{0D04B258-A830-43B3-A8FF-7B92B3044209}"/>
          </ac:spMkLst>
        </pc:spChg>
        <pc:spChg chg="add mod topLvl">
          <ac:chgData name="오 수완" userId="37adfa920606c913" providerId="LiveId" clId="{28E34740-2342-4482-A751-89E911F40A51}" dt="2022-02-02T22:59:28.412" v="3853" actId="1076"/>
          <ac:spMkLst>
            <pc:docMk/>
            <pc:sldMk cId="3441872398" sldId="422"/>
            <ac:spMk id="110" creationId="{80EF5636-9CBE-46B4-996B-02CA938173C4}"/>
          </ac:spMkLst>
        </pc:spChg>
        <pc:spChg chg="add mod topLvl">
          <ac:chgData name="오 수완" userId="37adfa920606c913" providerId="LiveId" clId="{28E34740-2342-4482-A751-89E911F40A51}" dt="2022-02-02T22:59:28.412" v="3853" actId="1076"/>
          <ac:spMkLst>
            <pc:docMk/>
            <pc:sldMk cId="3441872398" sldId="422"/>
            <ac:spMk id="111" creationId="{59B13F43-D0FF-40F7-B6FF-04C2DFFB50F0}"/>
          </ac:spMkLst>
        </pc:spChg>
        <pc:spChg chg="add mod topLvl">
          <ac:chgData name="오 수완" userId="37adfa920606c913" providerId="LiveId" clId="{28E34740-2342-4482-A751-89E911F40A51}" dt="2022-02-02T22:59:28.412" v="3853" actId="1076"/>
          <ac:spMkLst>
            <pc:docMk/>
            <pc:sldMk cId="3441872398" sldId="422"/>
            <ac:spMk id="112" creationId="{51307EEE-0696-499C-AF45-7476F994E952}"/>
          </ac:spMkLst>
        </pc:spChg>
        <pc:grpChg chg="add del mod">
          <ac:chgData name="오 수완" userId="37adfa920606c913" providerId="LiveId" clId="{28E34740-2342-4482-A751-89E911F40A51}" dt="2022-02-02T22:55:57.986" v="3819" actId="165"/>
          <ac:grpSpMkLst>
            <pc:docMk/>
            <pc:sldMk cId="3441872398" sldId="422"/>
            <ac:grpSpMk id="5" creationId="{B500575E-A5EA-4A91-B7F3-A91F025152E1}"/>
          </ac:grpSpMkLst>
        </pc:grpChg>
        <pc:grpChg chg="add mod">
          <ac:chgData name="오 수완" userId="37adfa920606c913" providerId="LiveId" clId="{28E34740-2342-4482-A751-89E911F40A51}" dt="2022-02-02T22:59:28.412" v="3853" actId="1076"/>
          <ac:grpSpMkLst>
            <pc:docMk/>
            <pc:sldMk cId="3441872398" sldId="422"/>
            <ac:grpSpMk id="6" creationId="{A5658454-935D-470A-A814-5C1396A7ED7E}"/>
          </ac:grpSpMkLst>
        </pc:grpChg>
        <pc:grpChg chg="add mod">
          <ac:chgData name="오 수완" userId="37adfa920606c913" providerId="LiveId" clId="{28E34740-2342-4482-A751-89E911F40A51}" dt="2022-02-02T22:57:35.580" v="3830" actId="164"/>
          <ac:grpSpMkLst>
            <pc:docMk/>
            <pc:sldMk cId="3441872398" sldId="422"/>
            <ac:grpSpMk id="7" creationId="{014473F5-A430-454A-9EDB-F69B790B2BB0}"/>
          </ac:grpSpMkLst>
        </pc:grpChg>
        <pc:grpChg chg="add mod">
          <ac:chgData name="오 수완" userId="37adfa920606c913" providerId="LiveId" clId="{28E34740-2342-4482-A751-89E911F40A51}" dt="2022-02-02T22:57:53.800" v="3832" actId="1076"/>
          <ac:grpSpMkLst>
            <pc:docMk/>
            <pc:sldMk cId="3441872398" sldId="422"/>
            <ac:grpSpMk id="8" creationId="{B72112FE-66BE-464E-A1FA-5018D360FAE5}"/>
          </ac:grpSpMkLst>
        </pc:grpChg>
        <pc:grpChg chg="add del mod">
          <ac:chgData name="오 수완" userId="37adfa920606c913" providerId="LiveId" clId="{28E34740-2342-4482-A751-89E911F40A51}" dt="2022-02-02T22:55:33.337" v="3812"/>
          <ac:grpSpMkLst>
            <pc:docMk/>
            <pc:sldMk cId="3441872398" sldId="422"/>
            <ac:grpSpMk id="10" creationId="{9DDE0D88-A008-4120-831F-47DE2E2C1CAD}"/>
          </ac:grpSpMkLst>
        </pc:grpChg>
        <pc:grpChg chg="add del mod">
          <ac:chgData name="오 수완" userId="37adfa920606c913" providerId="LiveId" clId="{28E34740-2342-4482-A751-89E911F40A51}" dt="2022-02-02T22:55:33.337" v="3812"/>
          <ac:grpSpMkLst>
            <pc:docMk/>
            <pc:sldMk cId="3441872398" sldId="422"/>
            <ac:grpSpMk id="18" creationId="{07C74BD6-403D-4C87-B9E4-A58D4E0C80C3}"/>
          </ac:grpSpMkLst>
        </pc:grpChg>
        <pc:grpChg chg="add del mod">
          <ac:chgData name="오 수완" userId="37adfa920606c913" providerId="LiveId" clId="{28E34740-2342-4482-A751-89E911F40A51}" dt="2022-02-02T22:55:33.337" v="3812"/>
          <ac:grpSpMkLst>
            <pc:docMk/>
            <pc:sldMk cId="3441872398" sldId="422"/>
            <ac:grpSpMk id="23" creationId="{AD1BAA5D-3137-42D2-8FD0-E88FDFA729CE}"/>
          </ac:grpSpMkLst>
        </pc:grpChg>
        <pc:grpChg chg="mod">
          <ac:chgData name="오 수완" userId="37adfa920606c913" providerId="LiveId" clId="{28E34740-2342-4482-A751-89E911F40A51}" dt="2022-02-02T22:55:13.071" v="3811"/>
          <ac:grpSpMkLst>
            <pc:docMk/>
            <pc:sldMk cId="3441872398" sldId="422"/>
            <ac:grpSpMk id="24" creationId="{724CAF2A-9588-47E1-99D0-548D0D3D429E}"/>
          </ac:grpSpMkLst>
        </pc:grpChg>
        <pc:grpChg chg="add del mod">
          <ac:chgData name="오 수완" userId="37adfa920606c913" providerId="LiveId" clId="{28E34740-2342-4482-A751-89E911F40A51}" dt="2022-02-02T22:55:33.337" v="3812"/>
          <ac:grpSpMkLst>
            <pc:docMk/>
            <pc:sldMk cId="3441872398" sldId="422"/>
            <ac:grpSpMk id="42" creationId="{0947D10E-DF8B-40E1-8D1B-7DD632EC8E90}"/>
          </ac:grpSpMkLst>
        </pc:grpChg>
        <pc:grpChg chg="del">
          <ac:chgData name="오 수완" userId="37adfa920606c913" providerId="LiveId" clId="{28E34740-2342-4482-A751-89E911F40A51}" dt="2022-02-02T22:55:10.173" v="3809" actId="478"/>
          <ac:grpSpMkLst>
            <pc:docMk/>
            <pc:sldMk cId="3441872398" sldId="422"/>
            <ac:grpSpMk id="56" creationId="{DE66B25A-247B-4319-A625-1CAAB24FE22B}"/>
          </ac:grpSpMkLst>
        </pc:grpChg>
        <pc:grpChg chg="add mod topLvl">
          <ac:chgData name="오 수완" userId="37adfa920606c913" providerId="LiveId" clId="{28E34740-2342-4482-A751-89E911F40A51}" dt="2022-02-02T22:56:04.957" v="3820" actId="207"/>
          <ac:grpSpMkLst>
            <pc:docMk/>
            <pc:sldMk cId="3441872398" sldId="422"/>
            <ac:grpSpMk id="66" creationId="{28D9D987-2E31-407C-A884-F7C536547C20}"/>
          </ac:grpSpMkLst>
        </pc:grpChg>
        <pc:grpChg chg="add mod topLvl">
          <ac:chgData name="오 수완" userId="37adfa920606c913" providerId="LiveId" clId="{28E34740-2342-4482-A751-89E911F40A51}" dt="2022-02-02T22:57:35.580" v="3830" actId="164"/>
          <ac:grpSpMkLst>
            <pc:docMk/>
            <pc:sldMk cId="3441872398" sldId="422"/>
            <ac:grpSpMk id="71" creationId="{5C543EA0-C159-4519-882D-9178E8C4D9E0}"/>
          </ac:grpSpMkLst>
        </pc:grpChg>
        <pc:grpChg chg="add mod topLvl">
          <ac:chgData name="오 수완" userId="37adfa920606c913" providerId="LiveId" clId="{28E34740-2342-4482-A751-89E911F40A51}" dt="2022-02-02T22:57:35.580" v="3830" actId="164"/>
          <ac:grpSpMkLst>
            <pc:docMk/>
            <pc:sldMk cId="3441872398" sldId="422"/>
            <ac:grpSpMk id="76" creationId="{34C60479-A644-4456-9F26-4B741A4F8E3B}"/>
          </ac:grpSpMkLst>
        </pc:grpChg>
        <pc:grpChg chg="mod">
          <ac:chgData name="오 수완" userId="37adfa920606c913" providerId="LiveId" clId="{28E34740-2342-4482-A751-89E911F40A51}" dt="2022-02-02T22:56:04.957" v="3820" actId="207"/>
          <ac:grpSpMkLst>
            <pc:docMk/>
            <pc:sldMk cId="3441872398" sldId="422"/>
            <ac:grpSpMk id="77" creationId="{7C0B12E0-0800-4B6F-95B3-58CBD7805D9C}"/>
          </ac:grpSpMkLst>
        </pc:grpChg>
        <pc:grpChg chg="add mod topLvl">
          <ac:chgData name="오 수완" userId="37adfa920606c913" providerId="LiveId" clId="{28E34740-2342-4482-A751-89E911F40A51}" dt="2022-02-02T22:58:06.243" v="3833" actId="1076"/>
          <ac:grpSpMkLst>
            <pc:docMk/>
            <pc:sldMk cId="3441872398" sldId="422"/>
            <ac:grpSpMk id="95" creationId="{E483806A-B930-40F5-ABA2-1A07B068AA5F}"/>
          </ac:grpSpMkLst>
        </pc:grpChg>
        <pc:graphicFrameChg chg="del">
          <ac:chgData name="오 수완" userId="37adfa920606c913" providerId="LiveId" clId="{28E34740-2342-4482-A751-89E911F40A51}" dt="2022-02-02T22:55:11.124" v="3810" actId="478"/>
          <ac:graphicFrameMkLst>
            <pc:docMk/>
            <pc:sldMk cId="3441872398" sldId="422"/>
            <ac:graphicFrameMk id="55" creationId="{5F5CCB76-63C5-4F32-BD65-4B003455F5C8}"/>
          </ac:graphicFrameMkLst>
        </pc:graphicFrameChg>
        <pc:picChg chg="mod">
          <ac:chgData name="오 수완" userId="37adfa920606c913" providerId="LiveId" clId="{28E34740-2342-4482-A751-89E911F40A51}" dt="2022-02-02T22:55:13.071" v="3811"/>
          <ac:picMkLst>
            <pc:docMk/>
            <pc:sldMk cId="3441872398" sldId="422"/>
            <ac:picMk id="11" creationId="{03D60004-0197-4592-AB92-6039D6E4E13D}"/>
          </ac:picMkLst>
        </pc:picChg>
        <pc:picChg chg="mod">
          <ac:chgData name="오 수완" userId="37adfa920606c913" providerId="LiveId" clId="{28E34740-2342-4482-A751-89E911F40A51}" dt="2022-02-02T22:55:13.071" v="3811"/>
          <ac:picMkLst>
            <pc:docMk/>
            <pc:sldMk cId="3441872398" sldId="422"/>
            <ac:picMk id="19" creationId="{F09EAA99-740D-487C-B307-CE204C4378A5}"/>
          </ac:picMkLst>
        </pc:picChg>
        <pc:picChg chg="mod">
          <ac:chgData name="오 수완" userId="37adfa920606c913" providerId="LiveId" clId="{28E34740-2342-4482-A751-89E911F40A51}" dt="2022-02-02T22:55:13.071" v="3811"/>
          <ac:picMkLst>
            <pc:docMk/>
            <pc:sldMk cId="3441872398" sldId="422"/>
            <ac:picMk id="20" creationId="{4B62DE04-164C-48B9-8432-F7EFF7E58337}"/>
          </ac:picMkLst>
        </pc:picChg>
        <pc:picChg chg="mod">
          <ac:chgData name="오 수완" userId="37adfa920606c913" providerId="LiveId" clId="{28E34740-2342-4482-A751-89E911F40A51}" dt="2022-02-02T22:55:13.071" v="3811"/>
          <ac:picMkLst>
            <pc:docMk/>
            <pc:sldMk cId="3441872398" sldId="422"/>
            <ac:picMk id="26" creationId="{5F54AE34-EDFC-4370-8283-801738D9604B}"/>
          </ac:picMkLst>
        </pc:picChg>
        <pc:picChg chg="mod">
          <ac:chgData name="오 수완" userId="37adfa920606c913" providerId="LiveId" clId="{28E34740-2342-4482-A751-89E911F40A51}" dt="2022-02-02T22:55:13.071" v="3811"/>
          <ac:picMkLst>
            <pc:docMk/>
            <pc:sldMk cId="3441872398" sldId="422"/>
            <ac:picMk id="27" creationId="{B63A996A-ADEA-4070-A4DD-291B89AC13C0}"/>
          </ac:picMkLst>
        </pc:picChg>
        <pc:picChg chg="mod">
          <ac:chgData name="오 수완" userId="37adfa920606c913" providerId="LiveId" clId="{28E34740-2342-4482-A751-89E911F40A51}" dt="2022-02-02T22:55:13.071" v="3811"/>
          <ac:picMkLst>
            <pc:docMk/>
            <pc:sldMk cId="3441872398" sldId="422"/>
            <ac:picMk id="28" creationId="{B1F784C1-B136-4D5D-89E0-9FC6745C9396}"/>
          </ac:picMkLst>
        </pc:picChg>
        <pc:picChg chg="add del mod">
          <ac:chgData name="오 수완" userId="37adfa920606c913" providerId="LiveId" clId="{28E34740-2342-4482-A751-89E911F40A51}" dt="2022-02-02T22:55:33.337" v="3812"/>
          <ac:picMkLst>
            <pc:docMk/>
            <pc:sldMk cId="3441872398" sldId="422"/>
            <ac:picMk id="29" creationId="{2554C17F-6B72-4C16-AB41-5B57D26A5A41}"/>
          </ac:picMkLst>
        </pc:picChg>
        <pc:picChg chg="add del mod">
          <ac:chgData name="오 수완" userId="37adfa920606c913" providerId="LiveId" clId="{28E34740-2342-4482-A751-89E911F40A51}" dt="2022-02-02T22:55:33.337" v="3812"/>
          <ac:picMkLst>
            <pc:docMk/>
            <pc:sldMk cId="3441872398" sldId="422"/>
            <ac:picMk id="35" creationId="{031D208F-E124-4B84-966C-32A328DF72A9}"/>
          </ac:picMkLst>
        </pc:picChg>
        <pc:picChg chg="add del mod">
          <ac:chgData name="오 수완" userId="37adfa920606c913" providerId="LiveId" clId="{28E34740-2342-4482-A751-89E911F40A51}" dt="2022-02-02T22:55:33.337" v="3812"/>
          <ac:picMkLst>
            <pc:docMk/>
            <pc:sldMk cId="3441872398" sldId="422"/>
            <ac:picMk id="36" creationId="{AD52E14C-AAB1-475F-A0F1-4AA62914C1C8}"/>
          </ac:picMkLst>
        </pc:picChg>
        <pc:picChg chg="add del mod">
          <ac:chgData name="오 수완" userId="37adfa920606c913" providerId="LiveId" clId="{28E34740-2342-4482-A751-89E911F40A51}" dt="2022-02-02T22:55:33.337" v="3812"/>
          <ac:picMkLst>
            <pc:docMk/>
            <pc:sldMk cId="3441872398" sldId="422"/>
            <ac:picMk id="37" creationId="{61C4A3ED-C9BE-47CB-9631-1A5C2648F404}"/>
          </ac:picMkLst>
        </pc:picChg>
        <pc:picChg chg="add del mod">
          <ac:chgData name="오 수완" userId="37adfa920606c913" providerId="LiveId" clId="{28E34740-2342-4482-A751-89E911F40A51}" dt="2022-02-02T22:55:33.337" v="3812"/>
          <ac:picMkLst>
            <pc:docMk/>
            <pc:sldMk cId="3441872398" sldId="422"/>
            <ac:picMk id="41" creationId="{B182A4BE-E950-4497-AFB3-E3C6A53F6218}"/>
          </ac:picMkLst>
        </pc:picChg>
        <pc:picChg chg="mod">
          <ac:chgData name="오 수완" userId="37adfa920606c913" providerId="LiveId" clId="{28E34740-2342-4482-A751-89E911F40A51}" dt="2022-02-02T22:55:13.071" v="3811"/>
          <ac:picMkLst>
            <pc:docMk/>
            <pc:sldMk cId="3441872398" sldId="422"/>
            <ac:picMk id="43" creationId="{13D9D4EE-A37D-4A1F-B8D6-A3D8BE1507BD}"/>
          </ac:picMkLst>
        </pc:picChg>
        <pc:picChg chg="mod">
          <ac:chgData name="오 수완" userId="37adfa920606c913" providerId="LiveId" clId="{28E34740-2342-4482-A751-89E911F40A51}" dt="2022-02-02T22:55:13.071" v="3811"/>
          <ac:picMkLst>
            <pc:docMk/>
            <pc:sldMk cId="3441872398" sldId="422"/>
            <ac:picMk id="44" creationId="{81248EFA-CBFC-4B2F-9DDE-3C4159D764CB}"/>
          </ac:picMkLst>
        </pc:picChg>
        <pc:picChg chg="add del mod">
          <ac:chgData name="오 수완" userId="37adfa920606c913" providerId="LiveId" clId="{28E34740-2342-4482-A751-89E911F40A51}" dt="2022-02-02T22:55:33.337" v="3812"/>
          <ac:picMkLst>
            <pc:docMk/>
            <pc:sldMk cId="3441872398" sldId="422"/>
            <ac:picMk id="52" creationId="{8A1B9EDE-71ED-442D-9F02-9ABE79D18031}"/>
          </ac:picMkLst>
        </pc:picChg>
        <pc:picChg chg="add del mod">
          <ac:chgData name="오 수완" userId="37adfa920606c913" providerId="LiveId" clId="{28E34740-2342-4482-A751-89E911F40A51}" dt="2022-02-02T22:55:33.337" v="3812"/>
          <ac:picMkLst>
            <pc:docMk/>
            <pc:sldMk cId="3441872398" sldId="422"/>
            <ac:picMk id="53" creationId="{0C7F3C5D-E209-456C-8D9E-2D9F6F683BFA}"/>
          </ac:picMkLst>
        </pc:picChg>
        <pc:picChg chg="mod">
          <ac:chgData name="오 수완" userId="37adfa920606c913" providerId="LiveId" clId="{28E34740-2342-4482-A751-89E911F40A51}" dt="2022-02-02T22:55:57.986" v="3819" actId="165"/>
          <ac:picMkLst>
            <pc:docMk/>
            <pc:sldMk cId="3441872398" sldId="422"/>
            <ac:picMk id="67" creationId="{282DA04E-EF71-483B-9F1F-77CC17C225EB}"/>
          </ac:picMkLst>
        </pc:picChg>
        <pc:picChg chg="mod">
          <ac:chgData name="오 수완" userId="37adfa920606c913" providerId="LiveId" clId="{28E34740-2342-4482-A751-89E911F40A51}" dt="2022-02-02T22:55:57.986" v="3819" actId="165"/>
          <ac:picMkLst>
            <pc:docMk/>
            <pc:sldMk cId="3441872398" sldId="422"/>
            <ac:picMk id="72" creationId="{7D24C7C0-1437-4DDE-9E5B-18D2B04DAE94}"/>
          </ac:picMkLst>
        </pc:picChg>
        <pc:picChg chg="mod">
          <ac:chgData name="오 수완" userId="37adfa920606c913" providerId="LiveId" clId="{28E34740-2342-4482-A751-89E911F40A51}" dt="2022-02-02T22:55:57.986" v="3819" actId="165"/>
          <ac:picMkLst>
            <pc:docMk/>
            <pc:sldMk cId="3441872398" sldId="422"/>
            <ac:picMk id="73" creationId="{84A43BD9-8563-448F-9493-C2620A0EDB1E}"/>
          </ac:picMkLst>
        </pc:picChg>
        <pc:picChg chg="mod">
          <ac:chgData name="오 수완" userId="37adfa920606c913" providerId="LiveId" clId="{28E34740-2342-4482-A751-89E911F40A51}" dt="2022-02-02T22:56:04.957" v="3820" actId="207"/>
          <ac:picMkLst>
            <pc:docMk/>
            <pc:sldMk cId="3441872398" sldId="422"/>
            <ac:picMk id="79" creationId="{3FCD5754-C8C6-4C67-A9CF-3BA311C40CE1}"/>
          </ac:picMkLst>
        </pc:picChg>
        <pc:picChg chg="mod">
          <ac:chgData name="오 수완" userId="37adfa920606c913" providerId="LiveId" clId="{28E34740-2342-4482-A751-89E911F40A51}" dt="2022-02-02T22:56:04.957" v="3820" actId="207"/>
          <ac:picMkLst>
            <pc:docMk/>
            <pc:sldMk cId="3441872398" sldId="422"/>
            <ac:picMk id="80" creationId="{944626CD-8190-4845-9293-F94F2C458768}"/>
          </ac:picMkLst>
        </pc:picChg>
        <pc:picChg chg="mod">
          <ac:chgData name="오 수완" userId="37adfa920606c913" providerId="LiveId" clId="{28E34740-2342-4482-A751-89E911F40A51}" dt="2022-02-02T22:56:04.957" v="3820" actId="207"/>
          <ac:picMkLst>
            <pc:docMk/>
            <pc:sldMk cId="3441872398" sldId="422"/>
            <ac:picMk id="81" creationId="{A6E7C51F-F244-40AD-8096-D6CDC6242629}"/>
          </ac:picMkLst>
        </pc:picChg>
        <pc:picChg chg="add mod topLvl">
          <ac:chgData name="오 수완" userId="37adfa920606c913" providerId="LiveId" clId="{28E34740-2342-4482-A751-89E911F40A51}" dt="2022-02-02T22:56:04.957" v="3820" actId="207"/>
          <ac:picMkLst>
            <pc:docMk/>
            <pc:sldMk cId="3441872398" sldId="422"/>
            <ac:picMk id="82" creationId="{06253747-8430-46AE-9F90-2D1DCC045D65}"/>
          </ac:picMkLst>
        </pc:picChg>
        <pc:picChg chg="add mod topLvl">
          <ac:chgData name="오 수완" userId="37adfa920606c913" providerId="LiveId" clId="{28E34740-2342-4482-A751-89E911F40A51}" dt="2022-02-02T22:57:53.800" v="3832" actId="1076"/>
          <ac:picMkLst>
            <pc:docMk/>
            <pc:sldMk cId="3441872398" sldId="422"/>
            <ac:picMk id="88" creationId="{181AE7A9-4587-4582-80D4-BC5BE6702601}"/>
          </ac:picMkLst>
        </pc:picChg>
        <pc:picChg chg="add mod topLvl">
          <ac:chgData name="오 수완" userId="37adfa920606c913" providerId="LiveId" clId="{28E34740-2342-4482-A751-89E911F40A51}" dt="2022-02-02T22:57:53.800" v="3832" actId="1076"/>
          <ac:picMkLst>
            <pc:docMk/>
            <pc:sldMk cId="3441872398" sldId="422"/>
            <ac:picMk id="89" creationId="{5B97610F-86C8-499D-A31C-105717A1552C}"/>
          </ac:picMkLst>
        </pc:picChg>
        <pc:picChg chg="add mod topLvl">
          <ac:chgData name="오 수완" userId="37adfa920606c913" providerId="LiveId" clId="{28E34740-2342-4482-A751-89E911F40A51}" dt="2022-02-02T22:57:53.800" v="3832" actId="1076"/>
          <ac:picMkLst>
            <pc:docMk/>
            <pc:sldMk cId="3441872398" sldId="422"/>
            <ac:picMk id="90" creationId="{2DDA39F4-F318-40C6-BA88-19F11C013025}"/>
          </ac:picMkLst>
        </pc:picChg>
        <pc:picChg chg="add mod topLvl">
          <ac:chgData name="오 수완" userId="37adfa920606c913" providerId="LiveId" clId="{28E34740-2342-4482-A751-89E911F40A51}" dt="2022-02-02T22:57:53.800" v="3832" actId="1076"/>
          <ac:picMkLst>
            <pc:docMk/>
            <pc:sldMk cId="3441872398" sldId="422"/>
            <ac:picMk id="94" creationId="{5B4820AC-2831-4972-9E56-30A8D952CA7C}"/>
          </ac:picMkLst>
        </pc:picChg>
        <pc:picChg chg="mod">
          <ac:chgData name="오 수완" userId="37adfa920606c913" providerId="LiveId" clId="{28E34740-2342-4482-A751-89E911F40A51}" dt="2022-02-02T22:58:06.243" v="3833" actId="1076"/>
          <ac:picMkLst>
            <pc:docMk/>
            <pc:sldMk cId="3441872398" sldId="422"/>
            <ac:picMk id="96" creationId="{BB8890E4-C24D-44CC-8EB8-DEA685C58A32}"/>
          </ac:picMkLst>
        </pc:picChg>
        <pc:picChg chg="mod">
          <ac:chgData name="오 수완" userId="37adfa920606c913" providerId="LiveId" clId="{28E34740-2342-4482-A751-89E911F40A51}" dt="2022-02-02T22:58:06.243" v="3833" actId="1076"/>
          <ac:picMkLst>
            <pc:docMk/>
            <pc:sldMk cId="3441872398" sldId="422"/>
            <ac:picMk id="97" creationId="{5522A66C-335F-4E29-8576-FACFBD63CF90}"/>
          </ac:picMkLst>
        </pc:picChg>
        <pc:picChg chg="add mod topLvl">
          <ac:chgData name="오 수완" userId="37adfa920606c913" providerId="LiveId" clId="{28E34740-2342-4482-A751-89E911F40A51}" dt="2022-02-02T22:59:28.412" v="3853" actId="1076"/>
          <ac:picMkLst>
            <pc:docMk/>
            <pc:sldMk cId="3441872398" sldId="422"/>
            <ac:picMk id="105" creationId="{DC55B699-DEFD-40BF-BAEE-2FDE90C45390}"/>
          </ac:picMkLst>
        </pc:picChg>
        <pc:picChg chg="add mod topLvl">
          <ac:chgData name="오 수완" userId="37adfa920606c913" providerId="LiveId" clId="{28E34740-2342-4482-A751-89E911F40A51}" dt="2022-02-02T22:59:28.412" v="3853" actId="1076"/>
          <ac:picMkLst>
            <pc:docMk/>
            <pc:sldMk cId="3441872398" sldId="422"/>
            <ac:picMk id="106" creationId="{05765AC1-8115-48ED-9555-020C3A8F8610}"/>
          </ac:picMkLst>
        </pc:picChg>
        <pc:cxnChg chg="add del mod">
          <ac:chgData name="오 수완" userId="37adfa920606c913" providerId="LiveId" clId="{28E34740-2342-4482-A751-89E911F40A51}" dt="2022-02-02T22:55:33.337" v="3812"/>
          <ac:cxnSpMkLst>
            <pc:docMk/>
            <pc:sldMk cId="3441872398" sldId="422"/>
            <ac:cxnSpMk id="33" creationId="{21B23B83-369C-49F7-BB7A-85AE92667016}"/>
          </ac:cxnSpMkLst>
        </pc:cxnChg>
        <pc:cxnChg chg="add del mod">
          <ac:chgData name="오 수완" userId="37adfa920606c913" providerId="LiveId" clId="{28E34740-2342-4482-A751-89E911F40A51}" dt="2022-02-02T22:55:33.337" v="3812"/>
          <ac:cxnSpMkLst>
            <pc:docMk/>
            <pc:sldMk cId="3441872398" sldId="422"/>
            <ac:cxnSpMk id="34" creationId="{AF020DE9-EBE9-4081-92AF-EB861B710F6B}"/>
          </ac:cxnSpMkLst>
        </pc:cxnChg>
        <pc:cxnChg chg="add del mod">
          <ac:chgData name="오 수완" userId="37adfa920606c913" providerId="LiveId" clId="{28E34740-2342-4482-A751-89E911F40A51}" dt="2022-02-02T22:55:33.337" v="3812"/>
          <ac:cxnSpMkLst>
            <pc:docMk/>
            <pc:sldMk cId="3441872398" sldId="422"/>
            <ac:cxnSpMk id="48" creationId="{711C6443-28EE-4BE4-AF5D-02928EF6E9EB}"/>
          </ac:cxnSpMkLst>
        </pc:cxnChg>
        <pc:cxnChg chg="add del mod">
          <ac:chgData name="오 수완" userId="37adfa920606c913" providerId="LiveId" clId="{28E34740-2342-4482-A751-89E911F40A51}" dt="2022-02-02T22:55:33.337" v="3812"/>
          <ac:cxnSpMkLst>
            <pc:docMk/>
            <pc:sldMk cId="3441872398" sldId="422"/>
            <ac:cxnSpMk id="65" creationId="{7DDA50CA-A809-4F1C-BBF1-6993F0DB0949}"/>
          </ac:cxnSpMkLst>
        </pc:cxnChg>
        <pc:cxnChg chg="add mod topLvl">
          <ac:chgData name="오 수완" userId="37adfa920606c913" providerId="LiveId" clId="{28E34740-2342-4482-A751-89E911F40A51}" dt="2022-02-02T23:04:36.760" v="3873" actId="208"/>
          <ac:cxnSpMkLst>
            <pc:docMk/>
            <pc:sldMk cId="3441872398" sldId="422"/>
            <ac:cxnSpMk id="86" creationId="{FF1DDC5C-C3F8-4034-B176-89F3F2C5D959}"/>
          </ac:cxnSpMkLst>
        </pc:cxnChg>
        <pc:cxnChg chg="add mod topLvl">
          <ac:chgData name="오 수완" userId="37adfa920606c913" providerId="LiveId" clId="{28E34740-2342-4482-A751-89E911F40A51}" dt="2022-02-02T23:04:36.760" v="3873" actId="208"/>
          <ac:cxnSpMkLst>
            <pc:docMk/>
            <pc:sldMk cId="3441872398" sldId="422"/>
            <ac:cxnSpMk id="87" creationId="{76FF2F4C-45B1-4396-BD65-FCA3BDE3738D}"/>
          </ac:cxnSpMkLst>
        </pc:cxnChg>
        <pc:cxnChg chg="add mod topLvl">
          <ac:chgData name="오 수완" userId="37adfa920606c913" providerId="LiveId" clId="{28E34740-2342-4482-A751-89E911F40A51}" dt="2022-02-02T23:04:36.760" v="3873" actId="208"/>
          <ac:cxnSpMkLst>
            <pc:docMk/>
            <pc:sldMk cId="3441872398" sldId="422"/>
            <ac:cxnSpMk id="101" creationId="{161E47D8-FD70-4734-93AA-440A4FC310FE}"/>
          </ac:cxnSpMkLst>
        </pc:cxnChg>
        <pc:cxnChg chg="add mod topLvl">
          <ac:chgData name="오 수완" userId="37adfa920606c913" providerId="LiveId" clId="{28E34740-2342-4482-A751-89E911F40A51}" dt="2022-02-02T23:04:36.760" v="3873" actId="208"/>
          <ac:cxnSpMkLst>
            <pc:docMk/>
            <pc:sldMk cId="3441872398" sldId="422"/>
            <ac:cxnSpMk id="113" creationId="{18DA0B46-A2CA-4F30-871C-7044F50F673F}"/>
          </ac:cxnSpMkLst>
        </pc:cxnChg>
      </pc:sldChg>
      <pc:sldChg chg="add">
        <pc:chgData name="오 수완" userId="37adfa920606c913" providerId="LiveId" clId="{28E34740-2342-4482-A751-89E911F40A51}" dt="2022-02-02T23:06:43.810" v="3874" actId="2890"/>
        <pc:sldMkLst>
          <pc:docMk/>
          <pc:sldMk cId="934291128" sldId="423"/>
        </pc:sldMkLst>
      </pc:sldChg>
    </pc:docChg>
  </pc:docChgLst>
  <pc:docChgLst>
    <pc:chgData name="오 수완" userId="37adfa920606c913" providerId="LiveId" clId="{2A9BCE69-3111-42E2-ACC2-0ACD7AF28D6D}"/>
    <pc:docChg chg="undo custSel addSld delSld modSld delSection modSection">
      <pc:chgData name="오 수완" userId="37adfa920606c913" providerId="LiveId" clId="{2A9BCE69-3111-42E2-ACC2-0ACD7AF28D6D}" dt="2022-02-06T06:50:32.395" v="1918" actId="14100"/>
      <pc:docMkLst>
        <pc:docMk/>
      </pc:docMkLst>
      <pc:sldChg chg="modSp mod">
        <pc:chgData name="오 수완" userId="37adfa920606c913" providerId="LiveId" clId="{2A9BCE69-3111-42E2-ACC2-0ACD7AF28D6D}" dt="2022-02-06T01:10:40.303" v="836"/>
        <pc:sldMkLst>
          <pc:docMk/>
          <pc:sldMk cId="989061239" sldId="301"/>
        </pc:sldMkLst>
        <pc:spChg chg="mod">
          <ac:chgData name="오 수완" userId="37adfa920606c913" providerId="LiveId" clId="{2A9BCE69-3111-42E2-ACC2-0ACD7AF28D6D}" dt="2022-02-06T01:10:40.303" v="836"/>
          <ac:spMkLst>
            <pc:docMk/>
            <pc:sldMk cId="989061239" sldId="301"/>
            <ac:spMk id="26" creationId="{7C170686-5009-4E17-B6B8-197DCABAD5CB}"/>
          </ac:spMkLst>
        </pc:spChg>
      </pc:sldChg>
      <pc:sldChg chg="addSp delSp modSp mod delAnim modAnim">
        <pc:chgData name="오 수완" userId="37adfa920606c913" providerId="LiveId" clId="{2A9BCE69-3111-42E2-ACC2-0ACD7AF28D6D}" dt="2022-02-05T09:53:28.627" v="728"/>
        <pc:sldMkLst>
          <pc:docMk/>
          <pc:sldMk cId="2369326675" sldId="429"/>
        </pc:sldMkLst>
        <pc:spChg chg="mod">
          <ac:chgData name="오 수완" userId="37adfa920606c913" providerId="LiveId" clId="{2A9BCE69-3111-42E2-ACC2-0ACD7AF28D6D}" dt="2022-02-05T09:53:28.627" v="728"/>
          <ac:spMkLst>
            <pc:docMk/>
            <pc:sldMk cId="2369326675" sldId="429"/>
            <ac:spMk id="30" creationId="{DC093B38-7EB1-4823-B6EC-866F036CF9E2}"/>
          </ac:spMkLst>
        </pc:spChg>
        <pc:spChg chg="mod">
          <ac:chgData name="오 수완" userId="37adfa920606c913" providerId="LiveId" clId="{2A9BCE69-3111-42E2-ACC2-0ACD7AF28D6D}" dt="2022-02-05T07:35:35.310" v="154" actId="2710"/>
          <ac:spMkLst>
            <pc:docMk/>
            <pc:sldMk cId="2369326675" sldId="429"/>
            <ac:spMk id="48" creationId="{B8C901EF-74B7-483C-93E9-2F66D4B893AA}"/>
          </ac:spMkLst>
        </pc:spChg>
        <pc:spChg chg="mod">
          <ac:chgData name="오 수완" userId="37adfa920606c913" providerId="LiveId" clId="{2A9BCE69-3111-42E2-ACC2-0ACD7AF28D6D}" dt="2022-02-05T09:42:00.394" v="374" actId="1076"/>
          <ac:spMkLst>
            <pc:docMk/>
            <pc:sldMk cId="2369326675" sldId="429"/>
            <ac:spMk id="51" creationId="{F6144C19-F6C5-48DC-A716-87C8369D7A81}"/>
          </ac:spMkLst>
        </pc:spChg>
        <pc:cxnChg chg="add del mod">
          <ac:chgData name="오 수완" userId="37adfa920606c913" providerId="LiveId" clId="{2A9BCE69-3111-42E2-ACC2-0ACD7AF28D6D}" dt="2022-02-05T09:08:23.400" v="216" actId="478"/>
          <ac:cxnSpMkLst>
            <pc:docMk/>
            <pc:sldMk cId="2369326675" sldId="429"/>
            <ac:cxnSpMk id="36" creationId="{7EC578DD-3046-4198-AFF1-7289ABEBFC45}"/>
          </ac:cxnSpMkLst>
        </pc:cxnChg>
        <pc:cxnChg chg="add mod">
          <ac:chgData name="오 수완" userId="37adfa920606c913" providerId="LiveId" clId="{2A9BCE69-3111-42E2-ACC2-0ACD7AF28D6D}" dt="2022-02-05T09:32:34.465" v="245" actId="1036"/>
          <ac:cxnSpMkLst>
            <pc:docMk/>
            <pc:sldMk cId="2369326675" sldId="429"/>
            <ac:cxnSpMk id="37" creationId="{5215921E-99D1-4D24-9CBB-12634160B480}"/>
          </ac:cxnSpMkLst>
        </pc:cxnChg>
        <pc:cxnChg chg="add mod">
          <ac:chgData name="오 수완" userId="37adfa920606c913" providerId="LiveId" clId="{2A9BCE69-3111-42E2-ACC2-0ACD7AF28D6D}" dt="2022-02-05T09:32:37.700" v="246" actId="208"/>
          <ac:cxnSpMkLst>
            <pc:docMk/>
            <pc:sldMk cId="2369326675" sldId="429"/>
            <ac:cxnSpMk id="38" creationId="{44AE43BB-7F59-4728-8D95-6372C1DC710C}"/>
          </ac:cxnSpMkLst>
        </pc:cxnChg>
        <pc:cxnChg chg="mod">
          <ac:chgData name="오 수완" userId="37adfa920606c913" providerId="LiveId" clId="{2A9BCE69-3111-42E2-ACC2-0ACD7AF28D6D}" dt="2022-02-05T09:36:20.984" v="251" actId="1036"/>
          <ac:cxnSpMkLst>
            <pc:docMk/>
            <pc:sldMk cId="2369326675" sldId="429"/>
            <ac:cxnSpMk id="46" creationId="{8D49BDDF-621F-4D2F-84FF-D7A0037B5117}"/>
          </ac:cxnSpMkLst>
        </pc:cxnChg>
        <pc:cxnChg chg="add del mod">
          <ac:chgData name="오 수완" userId="37adfa920606c913" providerId="LiveId" clId="{2A9BCE69-3111-42E2-ACC2-0ACD7AF28D6D}" dt="2022-02-05T09:30:47.207" v="234" actId="478"/>
          <ac:cxnSpMkLst>
            <pc:docMk/>
            <pc:sldMk cId="2369326675" sldId="429"/>
            <ac:cxnSpMk id="53" creationId="{E20C71D0-95A7-48BD-A3EE-5E3106FCBE9D}"/>
          </ac:cxnSpMkLst>
        </pc:cxnChg>
        <pc:cxnChg chg="add mod">
          <ac:chgData name="오 수완" userId="37adfa920606c913" providerId="LiveId" clId="{2A9BCE69-3111-42E2-ACC2-0ACD7AF28D6D}" dt="2022-02-05T09:36:10.809" v="249" actId="1036"/>
          <ac:cxnSpMkLst>
            <pc:docMk/>
            <pc:sldMk cId="2369326675" sldId="429"/>
            <ac:cxnSpMk id="54" creationId="{C922C71B-8F30-4069-9795-43D931D39B14}"/>
          </ac:cxnSpMkLst>
        </pc:cxnChg>
        <pc:cxnChg chg="add mod ord">
          <ac:chgData name="오 수완" userId="37adfa920606c913" providerId="LiveId" clId="{2A9BCE69-3111-42E2-ACC2-0ACD7AF28D6D}" dt="2022-02-05T09:36:59.839" v="271" actId="14100"/>
          <ac:cxnSpMkLst>
            <pc:docMk/>
            <pc:sldMk cId="2369326675" sldId="429"/>
            <ac:cxnSpMk id="55" creationId="{B2EE0482-6D85-4EE5-8476-95355BC8A91B}"/>
          </ac:cxnSpMkLst>
        </pc:cxnChg>
        <pc:cxnChg chg="add mod">
          <ac:chgData name="오 수완" userId="37adfa920606c913" providerId="LiveId" clId="{2A9BCE69-3111-42E2-ACC2-0ACD7AF28D6D}" dt="2022-02-05T09:37:39.241" v="296" actId="208"/>
          <ac:cxnSpMkLst>
            <pc:docMk/>
            <pc:sldMk cId="2369326675" sldId="429"/>
            <ac:cxnSpMk id="56" creationId="{E9C8439C-2CC2-4407-AF33-9017435229E4}"/>
          </ac:cxnSpMkLst>
        </pc:cxnChg>
        <pc:cxnChg chg="add mod">
          <ac:chgData name="오 수완" userId="37adfa920606c913" providerId="LiveId" clId="{2A9BCE69-3111-42E2-ACC2-0ACD7AF28D6D}" dt="2022-02-05T09:39:06.265" v="323" actId="14100"/>
          <ac:cxnSpMkLst>
            <pc:docMk/>
            <pc:sldMk cId="2369326675" sldId="429"/>
            <ac:cxnSpMk id="57" creationId="{14B08D0F-0B5B-42D0-B8EA-0A6D9368741C}"/>
          </ac:cxnSpMkLst>
        </pc:cxnChg>
        <pc:cxnChg chg="add mod">
          <ac:chgData name="오 수완" userId="37adfa920606c913" providerId="LiveId" clId="{2A9BCE69-3111-42E2-ACC2-0ACD7AF28D6D}" dt="2022-02-05T09:39:36.116" v="358" actId="208"/>
          <ac:cxnSpMkLst>
            <pc:docMk/>
            <pc:sldMk cId="2369326675" sldId="429"/>
            <ac:cxnSpMk id="58" creationId="{9F1CE04D-E771-46F7-B12F-03A6192BE0AF}"/>
          </ac:cxnSpMkLst>
        </pc:cxnChg>
      </pc:sldChg>
      <pc:sldChg chg="del">
        <pc:chgData name="오 수완" userId="37adfa920606c913" providerId="LiveId" clId="{2A9BCE69-3111-42E2-ACC2-0ACD7AF28D6D}" dt="2022-02-06T01:12:14.407" v="837" actId="47"/>
        <pc:sldMkLst>
          <pc:docMk/>
          <pc:sldMk cId="1350784268" sldId="434"/>
        </pc:sldMkLst>
      </pc:sldChg>
      <pc:sldChg chg="addSp delSp modSp mod">
        <pc:chgData name="오 수완" userId="37adfa920606c913" providerId="LiveId" clId="{2A9BCE69-3111-42E2-ACC2-0ACD7AF28D6D}" dt="2022-02-06T06:23:10.333" v="1477"/>
        <pc:sldMkLst>
          <pc:docMk/>
          <pc:sldMk cId="390710858" sldId="435"/>
        </pc:sldMkLst>
        <pc:spChg chg="mod">
          <ac:chgData name="오 수완" userId="37adfa920606c913" providerId="LiveId" clId="{2A9BCE69-3111-42E2-ACC2-0ACD7AF28D6D}" dt="2022-02-06T06:23:10.333" v="1477"/>
          <ac:spMkLst>
            <pc:docMk/>
            <pc:sldMk cId="390710858" sldId="435"/>
            <ac:spMk id="12" creationId="{DC61CDF9-B559-4DC4-BCC3-4E381BEA2421}"/>
          </ac:spMkLst>
        </pc:spChg>
        <pc:picChg chg="add mod">
          <ac:chgData name="오 수완" userId="37adfa920606c913" providerId="LiveId" clId="{2A9BCE69-3111-42E2-ACC2-0ACD7AF28D6D}" dt="2022-02-05T06:42:05.430" v="38"/>
          <ac:picMkLst>
            <pc:docMk/>
            <pc:sldMk cId="390710858" sldId="435"/>
            <ac:picMk id="7" creationId="{792D897E-57BF-46DA-A3BA-EB7718E1647A}"/>
          </ac:picMkLst>
        </pc:picChg>
        <pc:picChg chg="del mod">
          <ac:chgData name="오 수완" userId="37adfa920606c913" providerId="LiveId" clId="{2A9BCE69-3111-42E2-ACC2-0ACD7AF28D6D}" dt="2022-02-05T06:42:10.265" v="39" actId="478"/>
          <ac:picMkLst>
            <pc:docMk/>
            <pc:sldMk cId="390710858" sldId="435"/>
            <ac:picMk id="4098" creationId="{DECD4F8D-8C6B-43F1-A875-E8A4ACFDF148}"/>
          </ac:picMkLst>
        </pc:picChg>
      </pc:sldChg>
      <pc:sldChg chg="addSp delSp modSp mod">
        <pc:chgData name="오 수완" userId="37adfa920606c913" providerId="LiveId" clId="{2A9BCE69-3111-42E2-ACC2-0ACD7AF28D6D}" dt="2022-02-06T06:23:15.399" v="1487"/>
        <pc:sldMkLst>
          <pc:docMk/>
          <pc:sldMk cId="1941407452" sldId="436"/>
        </pc:sldMkLst>
        <pc:spChg chg="add mod">
          <ac:chgData name="오 수완" userId="37adfa920606c913" providerId="LiveId" clId="{2A9BCE69-3111-42E2-ACC2-0ACD7AF28D6D}" dt="2022-02-05T07:17:57.624" v="129" actId="20577"/>
          <ac:spMkLst>
            <pc:docMk/>
            <pc:sldMk cId="1941407452" sldId="436"/>
            <ac:spMk id="8" creationId="{06265420-3433-4D48-81E6-4766A9A7581F}"/>
          </ac:spMkLst>
        </pc:spChg>
        <pc:spChg chg="mod">
          <ac:chgData name="오 수완" userId="37adfa920606c913" providerId="LiveId" clId="{2A9BCE69-3111-42E2-ACC2-0ACD7AF28D6D}" dt="2022-02-06T06:23:15.399" v="1487"/>
          <ac:spMkLst>
            <pc:docMk/>
            <pc:sldMk cId="1941407452" sldId="436"/>
            <ac:spMk id="12" creationId="{DC61CDF9-B559-4DC4-BCC3-4E381BEA2421}"/>
          </ac:spMkLst>
        </pc:spChg>
        <pc:spChg chg="del mod">
          <ac:chgData name="오 수완" userId="37adfa920606c913" providerId="LiveId" clId="{2A9BCE69-3111-42E2-ACC2-0ACD7AF28D6D}" dt="2022-02-05T06:45:09.675" v="42" actId="478"/>
          <ac:spMkLst>
            <pc:docMk/>
            <pc:sldMk cId="1941407452" sldId="436"/>
            <ac:spMk id="19" creationId="{A1B644A9-66BB-48E2-AC94-F7FD1F791868}"/>
          </ac:spMkLst>
        </pc:spChg>
        <pc:picChg chg="add mod">
          <ac:chgData name="오 수완" userId="37adfa920606c913" providerId="LiveId" clId="{2A9BCE69-3111-42E2-ACC2-0ACD7AF28D6D}" dt="2022-02-05T06:44:57.805" v="41" actId="1440"/>
          <ac:picMkLst>
            <pc:docMk/>
            <pc:sldMk cId="1941407452" sldId="436"/>
            <ac:picMk id="2" creationId="{0FCA35ED-AD84-4B5A-AC0F-34A6CCB4B176}"/>
          </ac:picMkLst>
        </pc:picChg>
        <pc:picChg chg="add del mod">
          <ac:chgData name="오 수완" userId="37adfa920606c913" providerId="LiveId" clId="{2A9BCE69-3111-42E2-ACC2-0ACD7AF28D6D}" dt="2022-02-05T06:42:14.566" v="40" actId="478"/>
          <ac:picMkLst>
            <pc:docMk/>
            <pc:sldMk cId="1941407452" sldId="436"/>
            <ac:picMk id="7" creationId="{BBBE62F1-F8CE-4161-92C8-F61978349DF6}"/>
          </ac:picMkLst>
        </pc:picChg>
        <pc:picChg chg="add del mod">
          <ac:chgData name="오 수완" userId="37adfa920606c913" providerId="LiveId" clId="{2A9BCE69-3111-42E2-ACC2-0ACD7AF28D6D}" dt="2022-02-06T06:22:54.016" v="1457" actId="478"/>
          <ac:picMkLst>
            <pc:docMk/>
            <pc:sldMk cId="1941407452" sldId="436"/>
            <ac:picMk id="2050" creationId="{48C3949E-F5D0-4171-B000-D46A772E09A8}"/>
          </ac:picMkLst>
        </pc:picChg>
      </pc:sldChg>
      <pc:sldChg chg="addSp delSp modSp add mod modTransition delAnim">
        <pc:chgData name="오 수완" userId="37adfa920606c913" providerId="LiveId" clId="{2A9BCE69-3111-42E2-ACC2-0ACD7AF28D6D}" dt="2022-02-05T09:54:44.677" v="825" actId="20577"/>
        <pc:sldMkLst>
          <pc:docMk/>
          <pc:sldMk cId="3678698079" sldId="437"/>
        </pc:sldMkLst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21" creationId="{6D12A31A-7CE3-4A09-B8CE-ADA04A82059D}"/>
          </ac:spMkLst>
        </pc:spChg>
        <pc:spChg chg="mod">
          <ac:chgData name="오 수완" userId="37adfa920606c913" providerId="LiveId" clId="{2A9BCE69-3111-42E2-ACC2-0ACD7AF28D6D}" dt="2022-02-05T09:42:24.997" v="386"/>
          <ac:spMkLst>
            <pc:docMk/>
            <pc:sldMk cId="3678698079" sldId="437"/>
            <ac:spMk id="27" creationId="{9F329776-3172-4FD8-94B9-F5A0E8C100D2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30" creationId="{DC093B38-7EB1-4823-B6EC-866F036CF9E2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31" creationId="{A73F0CC4-7753-4778-B614-C6AA6ABF5C81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32" creationId="{F6CD6EA5-A2A2-4F61-8DD1-019EBC3D8E53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33" creationId="{8092F034-448F-4EDA-A89B-AF7110370998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34" creationId="{E7AAA66E-C5CE-4111-BD8F-B258294C92A8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35" creationId="{AD4CA733-86C1-4A88-87DC-2550293DB452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39" creationId="{F52BF144-191F-4ACE-A9EA-98E41A37D3F8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40" creationId="{F7D74E5B-7114-476D-8E3B-579AB8822EB2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41" creationId="{06EE0917-6C50-4606-9C0F-B9FEEFDC0885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42" creationId="{0CC21C0F-77CD-49A4-87EC-D0F1F7F75CB3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43" creationId="{3BB33910-F5E4-44D4-A158-2D5F2DA1D821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44" creationId="{1ADCEB17-008A-4556-8D6E-A708ACDB475A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45" creationId="{8178CC58-096B-4850-B310-62C3B2141B97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47" creationId="{DE4C9ECA-421D-4A1E-B31E-E9B525A6667D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48" creationId="{B8C901EF-74B7-483C-93E9-2F66D4B893AA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49" creationId="{C9F8F841-AA85-4F1E-A123-635A8391F13E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50" creationId="{B699CE5E-5E58-49EF-8514-C0D6B617B543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51" creationId="{F6144C19-F6C5-48DC-A716-87C8369D7A81}"/>
          </ac:spMkLst>
        </pc:spChg>
        <pc:spChg chg="del">
          <ac:chgData name="오 수완" userId="37adfa920606c913" providerId="LiveId" clId="{2A9BCE69-3111-42E2-ACC2-0ACD7AF28D6D}" dt="2022-02-05T09:42:20.129" v="376" actId="478"/>
          <ac:spMkLst>
            <pc:docMk/>
            <pc:sldMk cId="3678698079" sldId="437"/>
            <ac:spMk id="52" creationId="{2B60BAEE-75E1-4FEA-ABCE-9D8180EEE6F0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53" creationId="{76663FDA-5363-4F88-94E4-B639317C1AEC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59" creationId="{0B1FEEDB-F670-43EA-9141-954324B3D345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60" creationId="{EB29C789-059F-48D7-A442-87C21F07DB8F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62" creationId="{9A518F24-580A-4066-B3BA-876E5AA6FB26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63" creationId="{F0EE1F99-72E2-4ADA-ADA4-324A6C47FCD3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64" creationId="{35700961-4C11-4B5B-A499-33B61A0627DD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65" creationId="{CC88B78C-F4BE-4D88-867E-C2C4FF514FA5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66" creationId="{DA135D28-59C1-4E6D-86EE-C6D5FE96DB10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67" creationId="{85DA6D83-6270-47C5-8F0D-AA22DC877636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68" creationId="{854774F0-B931-4779-A439-7C428DF00FA2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69" creationId="{3079A4DD-2841-4172-8153-3C87C0B172C4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70" creationId="{A949A918-7E2A-42BA-B040-FA5132802940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72" creationId="{499B6144-000B-4EE3-8E63-CA73DBB49346}"/>
          </ac:spMkLst>
        </pc:spChg>
        <pc:spChg chg="add del mod">
          <ac:chgData name="오 수완" userId="37adfa920606c913" providerId="LiveId" clId="{2A9BCE69-3111-42E2-ACC2-0ACD7AF28D6D}" dt="2022-02-05T09:46:04.669" v="449" actId="478"/>
          <ac:spMkLst>
            <pc:docMk/>
            <pc:sldMk cId="3678698079" sldId="437"/>
            <ac:spMk id="73" creationId="{92A76872-920E-4A16-82D4-84BC874F32F3}"/>
          </ac:spMkLst>
        </pc:spChg>
        <pc:spChg chg="add del mod">
          <ac:chgData name="오 수완" userId="37adfa920606c913" providerId="LiveId" clId="{2A9BCE69-3111-42E2-ACC2-0ACD7AF28D6D}" dt="2022-02-05T09:46:05.891" v="450" actId="478"/>
          <ac:spMkLst>
            <pc:docMk/>
            <pc:sldMk cId="3678698079" sldId="437"/>
            <ac:spMk id="74" creationId="{5CEE8AC8-135B-43EA-91CB-E6D3CB5223DE}"/>
          </ac:spMkLst>
        </pc:spChg>
        <pc:spChg chg="add mod">
          <ac:chgData name="오 수완" userId="37adfa920606c913" providerId="LiveId" clId="{2A9BCE69-3111-42E2-ACC2-0ACD7AF28D6D}" dt="2022-02-05T09:52:38.227" v="684" actId="1035"/>
          <ac:spMkLst>
            <pc:docMk/>
            <pc:sldMk cId="3678698079" sldId="437"/>
            <ac:spMk id="75" creationId="{A3F435EA-2BD7-42FF-B960-E9A64C4CED73}"/>
          </ac:spMkLst>
        </pc:spChg>
        <pc:spChg chg="add mod">
          <ac:chgData name="오 수완" userId="37adfa920606c913" providerId="LiveId" clId="{2A9BCE69-3111-42E2-ACC2-0ACD7AF28D6D}" dt="2022-02-05T09:54:44.677" v="825" actId="20577"/>
          <ac:spMkLst>
            <pc:docMk/>
            <pc:sldMk cId="3678698079" sldId="437"/>
            <ac:spMk id="76" creationId="{514CC52A-07A2-463D-BB8D-38E30F4DA191}"/>
          </ac:spMkLst>
        </pc:spChg>
        <pc:picChg chg="add mod">
          <ac:chgData name="오 수완" userId="37adfa920606c913" providerId="LiveId" clId="{2A9BCE69-3111-42E2-ACC2-0ACD7AF28D6D}" dt="2022-02-05T09:52:38.227" v="684" actId="1035"/>
          <ac:picMkLst>
            <pc:docMk/>
            <pc:sldMk cId="3678698079" sldId="437"/>
            <ac:picMk id="2" creationId="{5FDE1E5E-08E5-4997-9F08-AC5DBC5511EC}"/>
          </ac:picMkLst>
        </pc:picChg>
        <pc:picChg chg="add mod modCrop">
          <ac:chgData name="오 수완" userId="37adfa920606c913" providerId="LiveId" clId="{2A9BCE69-3111-42E2-ACC2-0ACD7AF28D6D}" dt="2022-02-05T09:53:50.937" v="729" actId="1076"/>
          <ac:picMkLst>
            <pc:docMk/>
            <pc:sldMk cId="3678698079" sldId="437"/>
            <ac:picMk id="3" creationId="{DF73412F-DAEF-4E76-85C4-488525C9603F}"/>
          </ac:picMkLst>
        </pc:picChg>
        <pc:picChg chg="add del mod">
          <ac:chgData name="오 수완" userId="37adfa920606c913" providerId="LiveId" clId="{2A9BCE69-3111-42E2-ACC2-0ACD7AF28D6D}" dt="2022-02-05T09:46:04.669" v="449" actId="478"/>
          <ac:picMkLst>
            <pc:docMk/>
            <pc:sldMk cId="3678698079" sldId="437"/>
            <ac:picMk id="61" creationId="{CC63162D-97BF-4794-B384-318BD79B7AC0}"/>
          </ac:picMkLst>
        </pc:picChg>
        <pc:picChg chg="add del mod">
          <ac:chgData name="오 수완" userId="37adfa920606c913" providerId="LiveId" clId="{2A9BCE69-3111-42E2-ACC2-0ACD7AF28D6D}" dt="2022-02-05T09:46:04.669" v="449" actId="478"/>
          <ac:picMkLst>
            <pc:docMk/>
            <pc:sldMk cId="3678698079" sldId="437"/>
            <ac:picMk id="71" creationId="{DE2C2184-E14A-4938-9CB0-205B8C44A0FA}"/>
          </ac:picMkLst>
        </pc:pic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20" creationId="{42D0B954-4395-4C75-8AA7-07622D84C426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22" creationId="{540B84BB-156C-45BB-8D1E-229E6721D425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24" creationId="{562693EB-F746-41A3-A439-8F3237A6AB0A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25" creationId="{917D0292-B94E-4AD8-90C9-C6090B4E24C3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26" creationId="{934574A4-ADDD-4B90-9960-ECA19D142821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37" creationId="{5215921E-99D1-4D24-9CBB-12634160B480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38" creationId="{44AE43BB-7F59-4728-8D95-6372C1DC710C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46" creationId="{8D49BDDF-621F-4D2F-84FF-D7A0037B5117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54" creationId="{C922C71B-8F30-4069-9795-43D931D39B14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55" creationId="{B2EE0482-6D85-4EE5-8476-95355BC8A91B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56" creationId="{E9C8439C-2CC2-4407-AF33-9017435229E4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57" creationId="{14B08D0F-0B5B-42D0-B8EA-0A6D9368741C}"/>
          </ac:cxnSpMkLst>
        </pc:cxnChg>
        <pc:cxnChg chg="del">
          <ac:chgData name="오 수완" userId="37adfa920606c913" providerId="LiveId" clId="{2A9BCE69-3111-42E2-ACC2-0ACD7AF28D6D}" dt="2022-02-05T09:42:20.129" v="376" actId="478"/>
          <ac:cxnSpMkLst>
            <pc:docMk/>
            <pc:sldMk cId="3678698079" sldId="437"/>
            <ac:cxnSpMk id="58" creationId="{9F1CE04D-E771-46F7-B12F-03A6192BE0AF}"/>
          </ac:cxnSpMkLst>
        </pc:cxnChg>
      </pc:sldChg>
      <pc:sldChg chg="modSp mod">
        <pc:chgData name="오 수완" userId="37adfa920606c913" providerId="LiveId" clId="{2A9BCE69-3111-42E2-ACC2-0ACD7AF28D6D}" dt="2022-02-06T05:38:37.265" v="1060" actId="20577"/>
        <pc:sldMkLst>
          <pc:docMk/>
          <pc:sldMk cId="444576464" sldId="439"/>
        </pc:sldMkLst>
        <pc:spChg chg="mod">
          <ac:chgData name="오 수완" userId="37adfa920606c913" providerId="LiveId" clId="{2A9BCE69-3111-42E2-ACC2-0ACD7AF28D6D}" dt="2022-02-06T05:38:37.265" v="1060" actId="20577"/>
          <ac:spMkLst>
            <pc:docMk/>
            <pc:sldMk cId="444576464" sldId="439"/>
            <ac:spMk id="28" creationId="{0538C18C-761C-487E-B015-DCEC6B4C6DB0}"/>
          </ac:spMkLst>
        </pc:spChg>
      </pc:sldChg>
      <pc:sldChg chg="modSp mod">
        <pc:chgData name="오 수완" userId="37adfa920606c913" providerId="LiveId" clId="{2A9BCE69-3111-42E2-ACC2-0ACD7AF28D6D}" dt="2022-02-06T05:38:41.316" v="1061" actId="20577"/>
        <pc:sldMkLst>
          <pc:docMk/>
          <pc:sldMk cId="3676459402" sldId="440"/>
        </pc:sldMkLst>
        <pc:spChg chg="mod">
          <ac:chgData name="오 수완" userId="37adfa920606c913" providerId="LiveId" clId="{2A9BCE69-3111-42E2-ACC2-0ACD7AF28D6D}" dt="2022-02-06T05:36:07.199" v="1045"/>
          <ac:spMkLst>
            <pc:docMk/>
            <pc:sldMk cId="3676459402" sldId="440"/>
            <ac:spMk id="10" creationId="{D776D74B-CCC0-4FA2-B6EF-15F6DFEE8167}"/>
          </ac:spMkLst>
        </pc:spChg>
        <pc:spChg chg="mod">
          <ac:chgData name="오 수완" userId="37adfa920606c913" providerId="LiveId" clId="{2A9BCE69-3111-42E2-ACC2-0ACD7AF28D6D}" dt="2022-02-06T05:38:41.316" v="1061" actId="20577"/>
          <ac:spMkLst>
            <pc:docMk/>
            <pc:sldMk cId="3676459402" sldId="440"/>
            <ac:spMk id="28" creationId="{0538C18C-761C-487E-B015-DCEC6B4C6DB0}"/>
          </ac:spMkLst>
        </pc:spChg>
      </pc:sldChg>
      <pc:sldChg chg="modSp add mod modAnim">
        <pc:chgData name="오 수완" userId="37adfa920606c913" providerId="LiveId" clId="{2A9BCE69-3111-42E2-ACC2-0ACD7AF28D6D}" dt="2022-02-06T06:41:16.586" v="1895" actId="2792"/>
        <pc:sldMkLst>
          <pc:docMk/>
          <pc:sldMk cId="1411944928" sldId="441"/>
        </pc:sldMkLst>
        <pc:spChg chg="mod">
          <ac:chgData name="오 수완" userId="37adfa920606c913" providerId="LiveId" clId="{2A9BCE69-3111-42E2-ACC2-0ACD7AF28D6D}" dt="2022-02-06T06:41:16.586" v="1895" actId="2792"/>
          <ac:spMkLst>
            <pc:docMk/>
            <pc:sldMk cId="1411944928" sldId="441"/>
            <ac:spMk id="10" creationId="{D776D74B-CCC0-4FA2-B6EF-15F6DFEE8167}"/>
          </ac:spMkLst>
        </pc:spChg>
        <pc:spChg chg="mod">
          <ac:chgData name="오 수완" userId="37adfa920606c913" providerId="LiveId" clId="{2A9BCE69-3111-42E2-ACC2-0ACD7AF28D6D}" dt="2022-02-06T06:38:43.358" v="1844"/>
          <ac:spMkLst>
            <pc:docMk/>
            <pc:sldMk cId="1411944928" sldId="441"/>
            <ac:spMk id="27" creationId="{9F329776-3172-4FD8-94B9-F5A0E8C100D2}"/>
          </ac:spMkLst>
        </pc:spChg>
        <pc:spChg chg="mod">
          <ac:chgData name="오 수완" userId="37adfa920606c913" providerId="LiveId" clId="{2A9BCE69-3111-42E2-ACC2-0ACD7AF28D6D}" dt="2022-02-06T06:36:07.321" v="1748"/>
          <ac:spMkLst>
            <pc:docMk/>
            <pc:sldMk cId="1411944928" sldId="441"/>
            <ac:spMk id="28" creationId="{0538C18C-761C-487E-B015-DCEC6B4C6DB0}"/>
          </ac:spMkLst>
        </pc:spChg>
        <pc:picChg chg="mod">
          <ac:chgData name="오 수완" userId="37adfa920606c913" providerId="LiveId" clId="{2A9BCE69-3111-42E2-ACC2-0ACD7AF28D6D}" dt="2022-02-06T05:33:56.278" v="864" actId="1035"/>
          <ac:picMkLst>
            <pc:docMk/>
            <pc:sldMk cId="1411944928" sldId="441"/>
            <ac:picMk id="9" creationId="{37ED6A9A-81EC-4144-BAB5-E2EBE7109DE1}"/>
          </ac:picMkLst>
        </pc:picChg>
      </pc:sldChg>
      <pc:sldChg chg="modSp add mod">
        <pc:chgData name="오 수완" userId="37adfa920606c913" providerId="LiveId" clId="{2A9BCE69-3111-42E2-ACC2-0ACD7AF28D6D}" dt="2022-02-06T06:38:47.679" v="1863" actId="20577"/>
        <pc:sldMkLst>
          <pc:docMk/>
          <pc:sldMk cId="4035868695" sldId="442"/>
        </pc:sldMkLst>
        <pc:spChg chg="mod">
          <ac:chgData name="오 수완" userId="37adfa920606c913" providerId="LiveId" clId="{2A9BCE69-3111-42E2-ACC2-0ACD7AF28D6D}" dt="2022-02-06T05:43:05.273" v="1272" actId="2710"/>
          <ac:spMkLst>
            <pc:docMk/>
            <pc:sldMk cId="4035868695" sldId="442"/>
            <ac:spMk id="10" creationId="{D776D74B-CCC0-4FA2-B6EF-15F6DFEE8167}"/>
          </ac:spMkLst>
        </pc:spChg>
        <pc:spChg chg="mod">
          <ac:chgData name="오 수완" userId="37adfa920606c913" providerId="LiveId" clId="{2A9BCE69-3111-42E2-ACC2-0ACD7AF28D6D}" dt="2022-02-06T06:38:47.679" v="1863" actId="20577"/>
          <ac:spMkLst>
            <pc:docMk/>
            <pc:sldMk cId="4035868695" sldId="442"/>
            <ac:spMk id="27" creationId="{9F329776-3172-4FD8-94B9-F5A0E8C100D2}"/>
          </ac:spMkLst>
        </pc:spChg>
        <pc:spChg chg="mod">
          <ac:chgData name="오 수완" userId="37adfa920606c913" providerId="LiveId" clId="{2A9BCE69-3111-42E2-ACC2-0ACD7AF28D6D}" dt="2022-02-06T06:36:12.084" v="1760"/>
          <ac:spMkLst>
            <pc:docMk/>
            <pc:sldMk cId="4035868695" sldId="442"/>
            <ac:spMk id="28" creationId="{0538C18C-761C-487E-B015-DCEC6B4C6DB0}"/>
          </ac:spMkLst>
        </pc:spChg>
      </pc:sldChg>
      <pc:sldChg chg="modSp add mod">
        <pc:chgData name="오 수완" userId="37adfa920606c913" providerId="LiveId" clId="{2A9BCE69-3111-42E2-ACC2-0ACD7AF28D6D}" dt="2022-02-06T06:38:33.665" v="1810"/>
        <pc:sldMkLst>
          <pc:docMk/>
          <pc:sldMk cId="2715755257" sldId="443"/>
        </pc:sldMkLst>
        <pc:spChg chg="mod">
          <ac:chgData name="오 수완" userId="37adfa920606c913" providerId="LiveId" clId="{2A9BCE69-3111-42E2-ACC2-0ACD7AF28D6D}" dt="2022-02-06T06:38:33.665" v="1810"/>
          <ac:spMkLst>
            <pc:docMk/>
            <pc:sldMk cId="2715755257" sldId="443"/>
            <ac:spMk id="27" creationId="{9F329776-3172-4FD8-94B9-F5A0E8C100D2}"/>
          </ac:spMkLst>
        </pc:spChg>
        <pc:spChg chg="mod">
          <ac:chgData name="오 수완" userId="37adfa920606c913" providerId="LiveId" clId="{2A9BCE69-3111-42E2-ACC2-0ACD7AF28D6D}" dt="2022-02-06T05:44:43.253" v="1345" actId="20577"/>
          <ac:spMkLst>
            <pc:docMk/>
            <pc:sldMk cId="2715755257" sldId="443"/>
            <ac:spMk id="75" creationId="{A3F435EA-2BD7-42FF-B960-E9A64C4CED73}"/>
          </ac:spMkLst>
        </pc:spChg>
      </pc:sldChg>
      <pc:sldChg chg="modSp add mod">
        <pc:chgData name="오 수완" userId="37adfa920606c913" providerId="LiveId" clId="{2A9BCE69-3111-42E2-ACC2-0ACD7AF28D6D}" dt="2022-02-06T06:40:29.638" v="1889"/>
        <pc:sldMkLst>
          <pc:docMk/>
          <pc:sldMk cId="1011827980" sldId="444"/>
        </pc:sldMkLst>
        <pc:spChg chg="mod">
          <ac:chgData name="오 수완" userId="37adfa920606c913" providerId="LiveId" clId="{2A9BCE69-3111-42E2-ACC2-0ACD7AF28D6D}" dt="2022-02-06T06:38:37.284" v="1827"/>
          <ac:spMkLst>
            <pc:docMk/>
            <pc:sldMk cId="1011827980" sldId="444"/>
            <ac:spMk id="27" creationId="{9F329776-3172-4FD8-94B9-F5A0E8C100D2}"/>
          </ac:spMkLst>
        </pc:spChg>
        <pc:spChg chg="mod">
          <ac:chgData name="오 수완" userId="37adfa920606c913" providerId="LiveId" clId="{2A9BCE69-3111-42E2-ACC2-0ACD7AF28D6D}" dt="2022-02-06T06:40:29.638" v="1889"/>
          <ac:spMkLst>
            <pc:docMk/>
            <pc:sldMk cId="1011827980" sldId="444"/>
            <ac:spMk id="75" creationId="{A3F435EA-2BD7-42FF-B960-E9A64C4CED73}"/>
          </ac:spMkLst>
        </pc:spChg>
      </pc:sldChg>
      <pc:sldChg chg="addSp delSp modSp add mod modAnim">
        <pc:chgData name="오 수완" userId="37adfa920606c913" providerId="LiveId" clId="{2A9BCE69-3111-42E2-ACC2-0ACD7AF28D6D}" dt="2022-02-06T06:50:32.395" v="1918" actId="14100"/>
        <pc:sldMkLst>
          <pc:docMk/>
          <pc:sldMk cId="1243328959" sldId="445"/>
        </pc:sldMkLst>
        <pc:spChg chg="mod">
          <ac:chgData name="오 수완" userId="37adfa920606c913" providerId="LiveId" clId="{2A9BCE69-3111-42E2-ACC2-0ACD7AF28D6D}" dt="2022-02-06T06:42:32.582" v="1900" actId="20577"/>
          <ac:spMkLst>
            <pc:docMk/>
            <pc:sldMk cId="1243328959" sldId="445"/>
            <ac:spMk id="8" creationId="{06265420-3433-4D48-81E6-4766A9A7581F}"/>
          </ac:spMkLst>
        </pc:spChg>
        <pc:spChg chg="mod">
          <ac:chgData name="오 수완" userId="37adfa920606c913" providerId="LiveId" clId="{2A9BCE69-3111-42E2-ACC2-0ACD7AF28D6D}" dt="2022-02-06T06:23:32.553" v="1505" actId="2711"/>
          <ac:spMkLst>
            <pc:docMk/>
            <pc:sldMk cId="1243328959" sldId="445"/>
            <ac:spMk id="12" creationId="{DC61CDF9-B559-4DC4-BCC3-4E381BEA2421}"/>
          </ac:spMkLst>
        </pc:spChg>
        <pc:spChg chg="add del">
          <ac:chgData name="오 수완" userId="37adfa920606c913" providerId="LiveId" clId="{2A9BCE69-3111-42E2-ACC2-0ACD7AF28D6D}" dt="2022-02-06T06:47:32.015" v="1906" actId="478"/>
          <ac:spMkLst>
            <pc:docMk/>
            <pc:sldMk cId="1243328959" sldId="445"/>
            <ac:spMk id="13" creationId="{FB2AFBE8-CADC-4860-8A6B-18A57E35CC32}"/>
          </ac:spMkLst>
        </pc:spChg>
        <pc:picChg chg="del">
          <ac:chgData name="오 수완" userId="37adfa920606c913" providerId="LiveId" clId="{2A9BCE69-3111-42E2-ACC2-0ACD7AF28D6D}" dt="2022-02-06T06:22:20.877" v="1445" actId="478"/>
          <ac:picMkLst>
            <pc:docMk/>
            <pc:sldMk cId="1243328959" sldId="445"/>
            <ac:picMk id="2" creationId="{0FCA35ED-AD84-4B5A-AC0F-34A6CCB4B176}"/>
          </ac:picMkLst>
        </pc:picChg>
        <pc:picChg chg="add mod">
          <ac:chgData name="오 수완" userId="37adfa920606c913" providerId="LiveId" clId="{2A9BCE69-3111-42E2-ACC2-0ACD7AF28D6D}" dt="2022-02-06T06:50:32.395" v="1918" actId="14100"/>
          <ac:picMkLst>
            <pc:docMk/>
            <pc:sldMk cId="1243328959" sldId="445"/>
            <ac:picMk id="3" creationId="{18AB4583-442C-406F-B26D-B1309D935D18}"/>
          </ac:picMkLst>
        </pc:picChg>
        <pc:picChg chg="add del mod">
          <ac:chgData name="오 수완" userId="37adfa920606c913" providerId="LiveId" clId="{2A9BCE69-3111-42E2-ACC2-0ACD7AF28D6D}" dt="2022-02-06T06:47:19.715" v="1904" actId="478"/>
          <ac:picMkLst>
            <pc:docMk/>
            <pc:sldMk cId="1243328959" sldId="445"/>
            <ac:picMk id="9" creationId="{8E2AA3C2-DB4B-4A9D-A91F-C0F93BE5ED52}"/>
          </ac:picMkLst>
        </pc:picChg>
        <pc:picChg chg="add del mod">
          <ac:chgData name="오 수완" userId="37adfa920606c913" providerId="LiveId" clId="{2A9BCE69-3111-42E2-ACC2-0ACD7AF28D6D}" dt="2022-02-06T06:22:34.448" v="1451" actId="478"/>
          <ac:picMkLst>
            <pc:docMk/>
            <pc:sldMk cId="1243328959" sldId="445"/>
            <ac:picMk id="1026" creationId="{ED5643E7-456E-4239-8BD9-C11275FD8EC6}"/>
          </ac:picMkLst>
        </pc:picChg>
      </pc:sldChg>
    </pc:docChg>
  </pc:docChgLst>
  <pc:docChgLst>
    <pc:chgData name="오 수완" userId="37adfa920606c913" providerId="LiveId" clId="{26264269-299E-4024-8337-9F14A9C71742}"/>
    <pc:docChg chg="undo custSel addSld delSld modSld sldOrd delSection modSection">
      <pc:chgData name="오 수완" userId="37adfa920606c913" providerId="LiveId" clId="{26264269-299E-4024-8337-9F14A9C71742}" dt="2022-02-05T11:26:30.302" v="1051" actId="1036"/>
      <pc:docMkLst>
        <pc:docMk/>
      </pc:docMkLst>
      <pc:sldChg chg="add del setBg">
        <pc:chgData name="오 수완" userId="37adfa920606c913" providerId="LiveId" clId="{26264269-299E-4024-8337-9F14A9C71742}" dt="2022-02-04T11:20:35.369" v="552"/>
        <pc:sldMkLst>
          <pc:docMk/>
          <pc:sldMk cId="1921797667" sldId="262"/>
        </pc:sldMkLst>
      </pc:sldChg>
      <pc:sldChg chg="add del setBg">
        <pc:chgData name="오 수완" userId="37adfa920606c913" providerId="LiveId" clId="{26264269-299E-4024-8337-9F14A9C71742}" dt="2022-02-04T11:20:35.369" v="552"/>
        <pc:sldMkLst>
          <pc:docMk/>
          <pc:sldMk cId="2530311826" sldId="265"/>
        </pc:sldMkLst>
      </pc:sldChg>
      <pc:sldChg chg="modSp mod">
        <pc:chgData name="오 수완" userId="37adfa920606c913" providerId="LiveId" clId="{26264269-299E-4024-8337-9F14A9C71742}" dt="2022-02-04T10:25:36.895" v="18"/>
        <pc:sldMkLst>
          <pc:docMk/>
          <pc:sldMk cId="1055804413" sldId="411"/>
        </pc:sldMkLst>
        <pc:spChg chg="mod">
          <ac:chgData name="오 수완" userId="37adfa920606c913" providerId="LiveId" clId="{26264269-299E-4024-8337-9F14A9C71742}" dt="2022-02-04T10:25:36.895" v="18"/>
          <ac:spMkLst>
            <pc:docMk/>
            <pc:sldMk cId="1055804413" sldId="411"/>
            <ac:spMk id="28" creationId="{0538C18C-761C-487E-B015-DCEC6B4C6DB0}"/>
          </ac:spMkLst>
        </pc:spChg>
      </pc:sldChg>
      <pc:sldChg chg="modSp add del mod">
        <pc:chgData name="오 수완" userId="37adfa920606c913" providerId="LiveId" clId="{26264269-299E-4024-8337-9F14A9C71742}" dt="2022-02-04T11:19:27.052" v="547" actId="47"/>
        <pc:sldMkLst>
          <pc:docMk/>
          <pc:sldMk cId="3897826719" sldId="412"/>
        </pc:sldMkLst>
        <pc:spChg chg="mod">
          <ac:chgData name="오 수완" userId="37adfa920606c913" providerId="LiveId" clId="{26264269-299E-4024-8337-9F14A9C71742}" dt="2022-02-04T11:18:48.516" v="545" actId="20577"/>
          <ac:spMkLst>
            <pc:docMk/>
            <pc:sldMk cId="3897826719" sldId="412"/>
            <ac:spMk id="30" creationId="{69180FC3-286D-4554-BE4E-F72021C84A65}"/>
          </ac:spMkLst>
        </pc:spChg>
      </pc:sldChg>
      <pc:sldChg chg="addSp delSp">
        <pc:chgData name="오 수완" userId="37adfa920606c913" providerId="LiveId" clId="{26264269-299E-4024-8337-9F14A9C71742}" dt="2022-02-04T11:20:24.830" v="550"/>
        <pc:sldMkLst>
          <pc:docMk/>
          <pc:sldMk cId="153633709" sldId="421"/>
        </pc:sldMkLst>
        <pc:picChg chg="add del">
          <ac:chgData name="오 수완" userId="37adfa920606c913" providerId="LiveId" clId="{26264269-299E-4024-8337-9F14A9C71742}" dt="2022-02-04T11:20:24.830" v="550"/>
          <ac:picMkLst>
            <pc:docMk/>
            <pc:sldMk cId="153633709" sldId="421"/>
            <ac:picMk id="3074" creationId="{2C763668-61F5-4C20-BE8F-2B6F9863EC2D}"/>
          </ac:picMkLst>
        </pc:picChg>
      </pc:sldChg>
      <pc:sldChg chg="del">
        <pc:chgData name="오 수완" userId="37adfa920606c913" providerId="LiveId" clId="{26264269-299E-4024-8337-9F14A9C71742}" dt="2022-02-04T11:19:30.129" v="548" actId="47"/>
        <pc:sldMkLst>
          <pc:docMk/>
          <pc:sldMk cId="3441872398" sldId="422"/>
        </pc:sldMkLst>
      </pc:sldChg>
      <pc:sldChg chg="del">
        <pc:chgData name="오 수완" userId="37adfa920606c913" providerId="LiveId" clId="{26264269-299E-4024-8337-9F14A9C71742}" dt="2022-02-04T11:58:17.098" v="567" actId="47"/>
        <pc:sldMkLst>
          <pc:docMk/>
          <pc:sldMk cId="301729293" sldId="427"/>
        </pc:sldMkLst>
      </pc:sldChg>
      <pc:sldChg chg="del">
        <pc:chgData name="오 수완" userId="37adfa920606c913" providerId="LiveId" clId="{26264269-299E-4024-8337-9F14A9C71742}" dt="2022-02-04T11:58:19.987" v="568" actId="47"/>
        <pc:sldMkLst>
          <pc:docMk/>
          <pc:sldMk cId="1433091534" sldId="428"/>
        </pc:sldMkLst>
      </pc:sldChg>
      <pc:sldChg chg="addSp delSp modSp add del mod modAnim">
        <pc:chgData name="오 수완" userId="37adfa920606c913" providerId="LiveId" clId="{26264269-299E-4024-8337-9F14A9C71742}" dt="2022-02-05T11:26:30.302" v="1051" actId="1036"/>
        <pc:sldMkLst>
          <pc:docMk/>
          <pc:sldMk cId="2369326675" sldId="429"/>
        </pc:sldMkLst>
        <pc:spChg chg="del">
          <ac:chgData name="오 수완" userId="37adfa920606c913" providerId="LiveId" clId="{26264269-299E-4024-8337-9F14A9C71742}" dt="2022-02-04T11:24:21.524" v="565" actId="478"/>
          <ac:spMkLst>
            <pc:docMk/>
            <pc:sldMk cId="2369326675" sldId="429"/>
            <ac:spMk id="11" creationId="{00000000-0000-0000-0000-000000000000}"/>
          </ac:spMkLst>
        </pc:spChg>
        <pc:spChg chg="del">
          <ac:chgData name="오 수완" userId="37adfa920606c913" providerId="LiveId" clId="{26264269-299E-4024-8337-9F14A9C71742}" dt="2022-02-04T11:24:21.524" v="565" actId="478"/>
          <ac:spMkLst>
            <pc:docMk/>
            <pc:sldMk cId="2369326675" sldId="429"/>
            <ac:spMk id="17" creationId="{00000000-0000-0000-0000-000000000000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21" creationId="{6D12A31A-7CE3-4A09-B8CE-ADA04A82059D}"/>
          </ac:spMkLst>
        </pc:spChg>
        <pc:spChg chg="mod">
          <ac:chgData name="오 수완" userId="37adfa920606c913" providerId="LiveId" clId="{26264269-299E-4024-8337-9F14A9C71742}" dt="2022-02-04T13:01:58.641" v="776"/>
          <ac:spMkLst>
            <pc:docMk/>
            <pc:sldMk cId="2369326675" sldId="429"/>
            <ac:spMk id="28" creationId="{0538C18C-761C-487E-B015-DCEC6B4C6DB0}"/>
          </ac:spMkLst>
        </pc:spChg>
        <pc:spChg chg="del">
          <ac:chgData name="오 수완" userId="37adfa920606c913" providerId="LiveId" clId="{26264269-299E-4024-8337-9F14A9C71742}" dt="2022-02-04T11:24:21.524" v="565" actId="478"/>
          <ac:spMkLst>
            <pc:docMk/>
            <pc:sldMk cId="2369326675" sldId="429"/>
            <ac:spMk id="29" creationId="{00000000-0000-0000-0000-000000000000}"/>
          </ac:spMkLst>
        </pc:spChg>
        <pc:spChg chg="add mod">
          <ac:chgData name="오 수완" userId="37adfa920606c913" providerId="LiveId" clId="{26264269-299E-4024-8337-9F14A9C71742}" dt="2022-02-04T13:03:22.717" v="839" actId="12"/>
          <ac:spMkLst>
            <pc:docMk/>
            <pc:sldMk cId="2369326675" sldId="429"/>
            <ac:spMk id="30" creationId="{DC093B38-7EB1-4823-B6EC-866F036CF9E2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31" creationId="{A73F0CC4-7753-4778-B614-C6AA6ABF5C81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32" creationId="{F6CD6EA5-A2A2-4F61-8DD1-019EBC3D8E53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33" creationId="{8092F034-448F-4EDA-A89B-AF7110370998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34" creationId="{E7AAA66E-C5CE-4111-BD8F-B258294C92A8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35" creationId="{AD4CA733-86C1-4A88-87DC-2550293DB452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39" creationId="{F52BF144-191F-4ACE-A9EA-98E41A37D3F8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40" creationId="{F7D74E5B-7114-476D-8E3B-579AB8822EB2}"/>
          </ac:spMkLst>
        </pc:spChg>
        <pc:spChg chg="add mod">
          <ac:chgData name="오 수완" userId="37adfa920606c913" providerId="LiveId" clId="{26264269-299E-4024-8337-9F14A9C71742}" dt="2022-02-04T12:02:14.877" v="569" actId="1076"/>
          <ac:spMkLst>
            <pc:docMk/>
            <pc:sldMk cId="2369326675" sldId="429"/>
            <ac:spMk id="41" creationId="{06EE0917-6C50-4606-9C0F-B9FEEFDC0885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42" creationId="{0CC21C0F-77CD-49A4-87EC-D0F1F7F75CB3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43" creationId="{3BB33910-F5E4-44D4-A158-2D5F2DA1D821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44" creationId="{1ADCEB17-008A-4556-8D6E-A708ACDB475A}"/>
          </ac:spMkLst>
        </pc:spChg>
        <pc:spChg chg="add mod">
          <ac:chgData name="오 수완" userId="37adfa920606c913" providerId="LiveId" clId="{26264269-299E-4024-8337-9F14A9C71742}" dt="2022-02-04T11:24:22.889" v="566"/>
          <ac:spMkLst>
            <pc:docMk/>
            <pc:sldMk cId="2369326675" sldId="429"/>
            <ac:spMk id="45" creationId="{8178CC58-096B-4850-B310-62C3B2141B97}"/>
          </ac:spMkLst>
        </pc:spChg>
        <pc:spChg chg="add mod">
          <ac:chgData name="오 수완" userId="37adfa920606c913" providerId="LiveId" clId="{26264269-299E-4024-8337-9F14A9C71742}" dt="2022-02-04T13:03:15.200" v="836"/>
          <ac:spMkLst>
            <pc:docMk/>
            <pc:sldMk cId="2369326675" sldId="429"/>
            <ac:spMk id="47" creationId="{DE4C9ECA-421D-4A1E-B31E-E9B525A6667D}"/>
          </ac:spMkLst>
        </pc:spChg>
        <pc:spChg chg="add mod">
          <ac:chgData name="오 수완" userId="37adfa920606c913" providerId="LiveId" clId="{26264269-299E-4024-8337-9F14A9C71742}" dt="2022-02-04T13:03:45.835" v="872" actId="20577"/>
          <ac:spMkLst>
            <pc:docMk/>
            <pc:sldMk cId="2369326675" sldId="429"/>
            <ac:spMk id="48" creationId="{B8C901EF-74B7-483C-93E9-2F66D4B893AA}"/>
          </ac:spMkLst>
        </pc:spChg>
        <pc:spChg chg="add mod">
          <ac:chgData name="오 수완" userId="37adfa920606c913" providerId="LiveId" clId="{26264269-299E-4024-8337-9F14A9C71742}" dt="2022-02-04T13:04:13.994" v="905"/>
          <ac:spMkLst>
            <pc:docMk/>
            <pc:sldMk cId="2369326675" sldId="429"/>
            <ac:spMk id="49" creationId="{C9F8F841-AA85-4F1E-A123-635A8391F13E}"/>
          </ac:spMkLst>
        </pc:spChg>
        <pc:spChg chg="add mod">
          <ac:chgData name="오 수완" userId="37adfa920606c913" providerId="LiveId" clId="{26264269-299E-4024-8337-9F14A9C71742}" dt="2022-02-04T13:05:44.960" v="1040"/>
          <ac:spMkLst>
            <pc:docMk/>
            <pc:sldMk cId="2369326675" sldId="429"/>
            <ac:spMk id="50" creationId="{B699CE5E-5E58-49EF-8514-C0D6B617B543}"/>
          </ac:spMkLst>
        </pc:spChg>
        <pc:spChg chg="add mod">
          <ac:chgData name="오 수완" userId="37adfa920606c913" providerId="LiveId" clId="{26264269-299E-4024-8337-9F14A9C71742}" dt="2022-02-04T13:04:33.917" v="917"/>
          <ac:spMkLst>
            <pc:docMk/>
            <pc:sldMk cId="2369326675" sldId="429"/>
            <ac:spMk id="51" creationId="{F6144C19-F6C5-48DC-A716-87C8369D7A81}"/>
          </ac:spMkLst>
        </pc:spChg>
        <pc:spChg chg="add mod">
          <ac:chgData name="오 수완" userId="37adfa920606c913" providerId="LiveId" clId="{26264269-299E-4024-8337-9F14A9C71742}" dt="2022-02-04T13:05:08.954" v="972" actId="2710"/>
          <ac:spMkLst>
            <pc:docMk/>
            <pc:sldMk cId="2369326675" sldId="429"/>
            <ac:spMk id="52" creationId="{2B60BAEE-75E1-4FEA-ABCE-9D8180EEE6F0}"/>
          </ac:spMkLst>
        </pc:spChg>
        <pc:spChg chg="del">
          <ac:chgData name="오 수완" userId="37adfa920606c913" providerId="LiveId" clId="{26264269-299E-4024-8337-9F14A9C71742}" dt="2022-02-04T11:24:21.524" v="565" actId="478"/>
          <ac:spMkLst>
            <pc:docMk/>
            <pc:sldMk cId="2369326675" sldId="429"/>
            <ac:spMk id="61" creationId="{00000000-0000-0000-0000-000000000000}"/>
          </ac:spMkLst>
        </pc:spChg>
        <pc:spChg chg="del">
          <ac:chgData name="오 수완" userId="37adfa920606c913" providerId="LiveId" clId="{26264269-299E-4024-8337-9F14A9C71742}" dt="2022-02-04T11:24:21.524" v="565" actId="478"/>
          <ac:spMkLst>
            <pc:docMk/>
            <pc:sldMk cId="2369326675" sldId="429"/>
            <ac:spMk id="62" creationId="{00000000-0000-0000-0000-000000000000}"/>
          </ac:spMkLst>
        </pc:spChg>
        <pc:spChg chg="del">
          <ac:chgData name="오 수완" userId="37adfa920606c913" providerId="LiveId" clId="{26264269-299E-4024-8337-9F14A9C71742}" dt="2022-02-04T11:24:21.524" v="565" actId="478"/>
          <ac:spMkLst>
            <pc:docMk/>
            <pc:sldMk cId="2369326675" sldId="429"/>
            <ac:spMk id="64" creationId="{00000000-0000-0000-0000-000000000000}"/>
          </ac:spMkLst>
        </pc:spChg>
        <pc:spChg chg="del">
          <ac:chgData name="오 수완" userId="37adfa920606c913" providerId="LiveId" clId="{26264269-299E-4024-8337-9F14A9C71742}" dt="2022-02-04T11:24:21.524" v="565" actId="478"/>
          <ac:spMkLst>
            <pc:docMk/>
            <pc:sldMk cId="2369326675" sldId="429"/>
            <ac:spMk id="67" creationId="{00000000-0000-0000-0000-000000000000}"/>
          </ac:spMkLst>
        </pc:spChg>
        <pc:spChg chg="del">
          <ac:chgData name="오 수완" userId="37adfa920606c913" providerId="LiveId" clId="{26264269-299E-4024-8337-9F14A9C71742}" dt="2022-02-04T11:24:21.524" v="565" actId="478"/>
          <ac:spMkLst>
            <pc:docMk/>
            <pc:sldMk cId="2369326675" sldId="429"/>
            <ac:spMk id="68" creationId="{00000000-0000-0000-0000-000000000000}"/>
          </ac:spMkLst>
        </pc:spChg>
        <pc:spChg chg="del">
          <ac:chgData name="오 수완" userId="37adfa920606c913" providerId="LiveId" clId="{26264269-299E-4024-8337-9F14A9C71742}" dt="2022-02-04T11:24:21.524" v="565" actId="478"/>
          <ac:spMkLst>
            <pc:docMk/>
            <pc:sldMk cId="2369326675" sldId="429"/>
            <ac:spMk id="70" creationId="{00000000-0000-0000-0000-000000000000}"/>
          </ac:spMkLst>
        </pc:spChg>
        <pc:spChg chg="del">
          <ac:chgData name="오 수완" userId="37adfa920606c913" providerId="LiveId" clId="{26264269-299E-4024-8337-9F14A9C71742}" dt="2022-02-04T11:24:21.524" v="565" actId="478"/>
          <ac:spMkLst>
            <pc:docMk/>
            <pc:sldMk cId="2369326675" sldId="429"/>
            <ac:spMk id="98" creationId="{00000000-0000-0000-0000-000000000000}"/>
          </ac:spMkLst>
        </pc:spChg>
        <pc:cxnChg chg="del">
          <ac:chgData name="오 수완" userId="37adfa920606c913" providerId="LiveId" clId="{26264269-299E-4024-8337-9F14A9C71742}" dt="2022-02-04T11:24:21.524" v="565" actId="478"/>
          <ac:cxnSpMkLst>
            <pc:docMk/>
            <pc:sldMk cId="2369326675" sldId="429"/>
            <ac:cxnSpMk id="3" creationId="{00000000-0000-0000-0000-000000000000}"/>
          </ac:cxnSpMkLst>
        </pc:cxnChg>
        <pc:cxnChg chg="del">
          <ac:chgData name="오 수완" userId="37adfa920606c913" providerId="LiveId" clId="{26264269-299E-4024-8337-9F14A9C71742}" dt="2022-02-04T11:24:21.524" v="565" actId="478"/>
          <ac:cxnSpMkLst>
            <pc:docMk/>
            <pc:sldMk cId="2369326675" sldId="429"/>
            <ac:cxnSpMk id="16" creationId="{00000000-0000-0000-0000-000000000000}"/>
          </ac:cxnSpMkLst>
        </pc:cxnChg>
        <pc:cxnChg chg="add mod">
          <ac:chgData name="오 수완" userId="37adfa920606c913" providerId="LiveId" clId="{26264269-299E-4024-8337-9F14A9C71742}" dt="2022-02-04T11:24:22.889" v="566"/>
          <ac:cxnSpMkLst>
            <pc:docMk/>
            <pc:sldMk cId="2369326675" sldId="429"/>
            <ac:cxnSpMk id="20" creationId="{42D0B954-4395-4C75-8AA7-07622D84C426}"/>
          </ac:cxnSpMkLst>
        </pc:cxnChg>
        <pc:cxnChg chg="add mod">
          <ac:chgData name="오 수완" userId="37adfa920606c913" providerId="LiveId" clId="{26264269-299E-4024-8337-9F14A9C71742}" dt="2022-02-04T11:24:22.889" v="566"/>
          <ac:cxnSpMkLst>
            <pc:docMk/>
            <pc:sldMk cId="2369326675" sldId="429"/>
            <ac:cxnSpMk id="22" creationId="{540B84BB-156C-45BB-8D1E-229E6721D425}"/>
          </ac:cxnSpMkLst>
        </pc:cxnChg>
        <pc:cxnChg chg="add mod">
          <ac:chgData name="오 수완" userId="37adfa920606c913" providerId="LiveId" clId="{26264269-299E-4024-8337-9F14A9C71742}" dt="2022-02-04T11:24:22.889" v="566"/>
          <ac:cxnSpMkLst>
            <pc:docMk/>
            <pc:sldMk cId="2369326675" sldId="429"/>
            <ac:cxnSpMk id="24" creationId="{562693EB-F746-41A3-A439-8F3237A6AB0A}"/>
          </ac:cxnSpMkLst>
        </pc:cxnChg>
        <pc:cxnChg chg="add mod">
          <ac:chgData name="오 수완" userId="37adfa920606c913" providerId="LiveId" clId="{26264269-299E-4024-8337-9F14A9C71742}" dt="2022-02-04T11:24:22.889" v="566"/>
          <ac:cxnSpMkLst>
            <pc:docMk/>
            <pc:sldMk cId="2369326675" sldId="429"/>
            <ac:cxnSpMk id="25" creationId="{917D0292-B94E-4AD8-90C9-C6090B4E24C3}"/>
          </ac:cxnSpMkLst>
        </pc:cxnChg>
        <pc:cxnChg chg="add mod">
          <ac:chgData name="오 수완" userId="37adfa920606c913" providerId="LiveId" clId="{26264269-299E-4024-8337-9F14A9C71742}" dt="2022-02-04T11:24:22.889" v="566"/>
          <ac:cxnSpMkLst>
            <pc:docMk/>
            <pc:sldMk cId="2369326675" sldId="429"/>
            <ac:cxnSpMk id="26" creationId="{934574A4-ADDD-4B90-9960-ECA19D142821}"/>
          </ac:cxnSpMkLst>
        </pc:cxnChg>
        <pc:cxnChg chg="del">
          <ac:chgData name="오 수완" userId="37adfa920606c913" providerId="LiveId" clId="{26264269-299E-4024-8337-9F14A9C71742}" dt="2022-02-04T11:24:21.524" v="565" actId="478"/>
          <ac:cxnSpMkLst>
            <pc:docMk/>
            <pc:sldMk cId="2369326675" sldId="429"/>
            <ac:cxnSpMk id="36" creationId="{00000000-0000-0000-0000-000000000000}"/>
          </ac:cxnSpMkLst>
        </pc:cxnChg>
        <pc:cxnChg chg="del">
          <ac:chgData name="오 수완" userId="37adfa920606c913" providerId="LiveId" clId="{26264269-299E-4024-8337-9F14A9C71742}" dt="2022-02-04T11:24:21.524" v="565" actId="478"/>
          <ac:cxnSpMkLst>
            <pc:docMk/>
            <pc:sldMk cId="2369326675" sldId="429"/>
            <ac:cxnSpMk id="37" creationId="{00000000-0000-0000-0000-000000000000}"/>
          </ac:cxnSpMkLst>
        </pc:cxnChg>
        <pc:cxnChg chg="del">
          <ac:chgData name="오 수완" userId="37adfa920606c913" providerId="LiveId" clId="{26264269-299E-4024-8337-9F14A9C71742}" dt="2022-02-04T11:24:21.524" v="565" actId="478"/>
          <ac:cxnSpMkLst>
            <pc:docMk/>
            <pc:sldMk cId="2369326675" sldId="429"/>
            <ac:cxnSpMk id="38" creationId="{00000000-0000-0000-0000-000000000000}"/>
          </ac:cxnSpMkLst>
        </pc:cxnChg>
        <pc:cxnChg chg="add mod">
          <ac:chgData name="오 수완" userId="37adfa920606c913" providerId="LiveId" clId="{26264269-299E-4024-8337-9F14A9C71742}" dt="2022-02-04T11:24:22.889" v="566"/>
          <ac:cxnSpMkLst>
            <pc:docMk/>
            <pc:sldMk cId="2369326675" sldId="429"/>
            <ac:cxnSpMk id="46" creationId="{8D49BDDF-621F-4D2F-84FF-D7A0037B5117}"/>
          </ac:cxnSpMkLst>
        </pc:cxnChg>
        <pc:cxnChg chg="mod">
          <ac:chgData name="오 수완" userId="37adfa920606c913" providerId="LiveId" clId="{26264269-299E-4024-8337-9F14A9C71742}" dt="2022-02-05T11:26:20.573" v="1044" actId="1076"/>
          <ac:cxnSpMkLst>
            <pc:docMk/>
            <pc:sldMk cId="2369326675" sldId="429"/>
            <ac:cxnSpMk id="56" creationId="{E9C8439C-2CC2-4407-AF33-9017435229E4}"/>
          </ac:cxnSpMkLst>
        </pc:cxnChg>
        <pc:cxnChg chg="mod">
          <ac:chgData name="오 수완" userId="37adfa920606c913" providerId="LiveId" clId="{26264269-299E-4024-8337-9F14A9C71742}" dt="2022-02-05T11:26:30.302" v="1051" actId="1036"/>
          <ac:cxnSpMkLst>
            <pc:docMk/>
            <pc:sldMk cId="2369326675" sldId="429"/>
            <ac:cxnSpMk id="57" creationId="{14B08D0F-0B5B-42D0-B8EA-0A6D9368741C}"/>
          </ac:cxnSpMkLst>
        </pc:cxnChg>
      </pc:sldChg>
      <pc:sldChg chg="addSp delSp modSp add mod">
        <pc:chgData name="오 수완" userId="37adfa920606c913" providerId="LiveId" clId="{26264269-299E-4024-8337-9F14A9C71742}" dt="2022-02-04T12:04:41.593" v="571" actId="1440"/>
        <pc:sldMkLst>
          <pc:docMk/>
          <pc:sldMk cId="648294507" sldId="430"/>
        </pc:sldMkLst>
        <pc:spChg chg="mod">
          <ac:chgData name="오 수완" userId="37adfa920606c913" providerId="LiveId" clId="{26264269-299E-4024-8337-9F14A9C71742}" dt="2022-02-04T10:28:35.112" v="116" actId="2792"/>
          <ac:spMkLst>
            <pc:docMk/>
            <pc:sldMk cId="648294507" sldId="430"/>
            <ac:spMk id="7" creationId="{96AF1F6B-6CE7-47F6-9933-912B6791DBC8}"/>
          </ac:spMkLst>
        </pc:spChg>
        <pc:spChg chg="mod">
          <ac:chgData name="오 수완" userId="37adfa920606c913" providerId="LiveId" clId="{26264269-299E-4024-8337-9F14A9C71742}" dt="2022-02-04T10:49:22.841" v="423" actId="20577"/>
          <ac:spMkLst>
            <pc:docMk/>
            <pc:sldMk cId="648294507" sldId="430"/>
            <ac:spMk id="8" creationId="{F033D4AF-A8DB-4F73-B162-D3F01BA2A161}"/>
          </ac:spMkLst>
        </pc:spChg>
        <pc:spChg chg="mod">
          <ac:chgData name="오 수완" userId="37adfa920606c913" providerId="LiveId" clId="{26264269-299E-4024-8337-9F14A9C71742}" dt="2022-02-04T10:25:46.036" v="38"/>
          <ac:spMkLst>
            <pc:docMk/>
            <pc:sldMk cId="648294507" sldId="430"/>
            <ac:spMk id="28" creationId="{0538C18C-761C-487E-B015-DCEC6B4C6DB0}"/>
          </ac:spMkLst>
        </pc:spChg>
        <pc:grpChg chg="add mod">
          <ac:chgData name="오 수완" userId="37adfa920606c913" providerId="LiveId" clId="{26264269-299E-4024-8337-9F14A9C71742}" dt="2022-02-04T10:25:50.975" v="40"/>
          <ac:grpSpMkLst>
            <pc:docMk/>
            <pc:sldMk cId="648294507" sldId="430"/>
            <ac:grpSpMk id="6" creationId="{0D4F1644-8389-450B-A063-2CD08B77732D}"/>
          </ac:grpSpMkLst>
        </pc:grpChg>
        <pc:picChg chg="del">
          <ac:chgData name="오 수완" userId="37adfa920606c913" providerId="LiveId" clId="{26264269-299E-4024-8337-9F14A9C71742}" dt="2022-02-04T10:25:46.924" v="39" actId="478"/>
          <ac:picMkLst>
            <pc:docMk/>
            <pc:sldMk cId="648294507" sldId="430"/>
            <ac:picMk id="5" creationId="{833512F4-6F58-427D-B1E8-ADD74A143BBA}"/>
          </ac:picMkLst>
        </pc:picChg>
        <pc:picChg chg="add mod">
          <ac:chgData name="오 수완" userId="37adfa920606c913" providerId="LiveId" clId="{26264269-299E-4024-8337-9F14A9C71742}" dt="2022-02-04T11:15:48.241" v="448"/>
          <ac:picMkLst>
            <pc:docMk/>
            <pc:sldMk cId="648294507" sldId="430"/>
            <ac:picMk id="12" creationId="{6CE36C1E-87DF-434C-8CA5-0FCCA16D36FC}"/>
          </ac:picMkLst>
        </pc:picChg>
        <pc:picChg chg="add mod">
          <ac:chgData name="오 수완" userId="37adfa920606c913" providerId="LiveId" clId="{26264269-299E-4024-8337-9F14A9C71742}" dt="2022-02-04T12:04:41.593" v="571" actId="1440"/>
          <ac:picMkLst>
            <pc:docMk/>
            <pc:sldMk cId="648294507" sldId="430"/>
            <ac:picMk id="13" creationId="{BD2B9190-CA55-492D-ADFD-E5298A949829}"/>
          </ac:picMkLst>
        </pc:picChg>
        <pc:picChg chg="add del mod">
          <ac:chgData name="오 수완" userId="37adfa920606c913" providerId="LiveId" clId="{26264269-299E-4024-8337-9F14A9C71742}" dt="2022-02-04T10:49:33.220" v="428" actId="478"/>
          <ac:picMkLst>
            <pc:docMk/>
            <pc:sldMk cId="648294507" sldId="430"/>
            <ac:picMk id="1026" creationId="{ED4E5F93-0846-42BB-B687-10D3058334E0}"/>
          </ac:picMkLst>
        </pc:picChg>
        <pc:picChg chg="add del mod">
          <ac:chgData name="오 수완" userId="37adfa920606c913" providerId="LiveId" clId="{26264269-299E-4024-8337-9F14A9C71742}" dt="2022-02-04T10:50:31.566" v="442"/>
          <ac:picMkLst>
            <pc:docMk/>
            <pc:sldMk cId="648294507" sldId="430"/>
            <ac:picMk id="1028" creationId="{E184BDD1-4F3B-47C0-8D36-6F5FB71BD6B9}"/>
          </ac:picMkLst>
        </pc:picChg>
        <pc:picChg chg="add mod">
          <ac:chgData name="오 수완" userId="37adfa920606c913" providerId="LiveId" clId="{26264269-299E-4024-8337-9F14A9C71742}" dt="2022-02-04T12:04:39.991" v="570" actId="1440"/>
          <ac:picMkLst>
            <pc:docMk/>
            <pc:sldMk cId="648294507" sldId="430"/>
            <ac:picMk id="1030" creationId="{D91A585C-3589-4F0B-9CE9-FEF9DA9C7CC2}"/>
          </ac:picMkLst>
        </pc:picChg>
      </pc:sldChg>
      <pc:sldChg chg="addSp delSp modSp add mod ord">
        <pc:chgData name="오 수완" userId="37adfa920606c913" providerId="LiveId" clId="{26264269-299E-4024-8337-9F14A9C71742}" dt="2022-02-04T13:00:18.774" v="749" actId="20577"/>
        <pc:sldMkLst>
          <pc:docMk/>
          <pc:sldMk cId="3888751180" sldId="431"/>
        </pc:sldMkLst>
        <pc:spChg chg="mod">
          <ac:chgData name="오 수완" userId="37adfa920606c913" providerId="LiveId" clId="{26264269-299E-4024-8337-9F14A9C71742}" dt="2022-02-04T13:00:18.774" v="749" actId="20577"/>
          <ac:spMkLst>
            <pc:docMk/>
            <pc:sldMk cId="3888751180" sldId="431"/>
            <ac:spMk id="7" creationId="{96AF1F6B-6CE7-47F6-9933-912B6791DBC8}"/>
          </ac:spMkLst>
        </pc:spChg>
        <pc:spChg chg="mod">
          <ac:chgData name="오 수완" userId="37adfa920606c913" providerId="LiveId" clId="{26264269-299E-4024-8337-9F14A9C71742}" dt="2022-02-04T10:49:27.998" v="426" actId="20577"/>
          <ac:spMkLst>
            <pc:docMk/>
            <pc:sldMk cId="3888751180" sldId="431"/>
            <ac:spMk id="8" creationId="{F033D4AF-A8DB-4F73-B162-D3F01BA2A161}"/>
          </ac:spMkLst>
        </pc:spChg>
        <pc:picChg chg="add del mod">
          <ac:chgData name="오 수완" userId="37adfa920606c913" providerId="LiveId" clId="{26264269-299E-4024-8337-9F14A9C71742}" dt="2022-02-04T10:35:26.491" v="361" actId="478"/>
          <ac:picMkLst>
            <pc:docMk/>
            <pc:sldMk cId="3888751180" sldId="431"/>
            <ac:picMk id="2" creationId="{CF7CBD85-6157-42F1-BE11-AC893E38C8DA}"/>
          </ac:picMkLst>
        </pc:picChg>
        <pc:picChg chg="add mod">
          <ac:chgData name="오 수완" userId="37adfa920606c913" providerId="LiveId" clId="{26264269-299E-4024-8337-9F14A9C71742}" dt="2022-02-04T10:49:31.487" v="427"/>
          <ac:picMkLst>
            <pc:docMk/>
            <pc:sldMk cId="3888751180" sldId="431"/>
            <ac:picMk id="9" creationId="{979140AC-D768-4377-9037-B1B50C6FC0CB}"/>
          </ac:picMkLst>
        </pc:picChg>
      </pc:sldChg>
      <pc:sldChg chg="addSp modSp add mod">
        <pc:chgData name="오 수완" userId="37adfa920606c913" providerId="LiveId" clId="{26264269-299E-4024-8337-9F14A9C71742}" dt="2022-02-04T12:04:46.830" v="572" actId="1440"/>
        <pc:sldMkLst>
          <pc:docMk/>
          <pc:sldMk cId="1958418695" sldId="432"/>
        </pc:sldMkLst>
        <pc:spChg chg="mod">
          <ac:chgData name="오 수완" userId="37adfa920606c913" providerId="LiveId" clId="{26264269-299E-4024-8337-9F14A9C71742}" dt="2022-02-04T10:33:21.945" v="318" actId="20577"/>
          <ac:spMkLst>
            <pc:docMk/>
            <pc:sldMk cId="1958418695" sldId="432"/>
            <ac:spMk id="7" creationId="{96AF1F6B-6CE7-47F6-9933-912B6791DBC8}"/>
          </ac:spMkLst>
        </pc:spChg>
        <pc:spChg chg="mod">
          <ac:chgData name="오 수완" userId="37adfa920606c913" providerId="LiveId" clId="{26264269-299E-4024-8337-9F14A9C71742}" dt="2022-02-04T11:18:33.215" v="543"/>
          <ac:spMkLst>
            <pc:docMk/>
            <pc:sldMk cId="1958418695" sldId="432"/>
            <ac:spMk id="8" creationId="{F033D4AF-A8DB-4F73-B162-D3F01BA2A161}"/>
          </ac:spMkLst>
        </pc:spChg>
        <pc:picChg chg="add mod">
          <ac:chgData name="오 수완" userId="37adfa920606c913" providerId="LiveId" clId="{26264269-299E-4024-8337-9F14A9C71742}" dt="2022-02-04T12:04:46.830" v="572" actId="1440"/>
          <ac:picMkLst>
            <pc:docMk/>
            <pc:sldMk cId="1958418695" sldId="432"/>
            <ac:picMk id="2" creationId="{A6D01D40-19E1-4DDB-930C-4781B761A915}"/>
          </ac:picMkLst>
        </pc:picChg>
      </pc:sldChg>
      <pc:sldChg chg="add del setBg">
        <pc:chgData name="오 수완" userId="37adfa920606c913" providerId="LiveId" clId="{26264269-299E-4024-8337-9F14A9C71742}" dt="2022-02-04T11:20:35.369" v="552"/>
        <pc:sldMkLst>
          <pc:docMk/>
          <pc:sldMk cId="1331091160" sldId="433"/>
        </pc:sldMkLst>
      </pc:sldChg>
      <pc:sldChg chg="addSp delSp modSp add mod modAnim">
        <pc:chgData name="오 수완" userId="37adfa920606c913" providerId="LiveId" clId="{26264269-299E-4024-8337-9F14A9C71742}" dt="2022-02-04T11:20:55.676" v="558"/>
        <pc:sldMkLst>
          <pc:docMk/>
          <pc:sldMk cId="2273549182" sldId="433"/>
        </pc:sldMkLst>
        <pc:spChg chg="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12" creationId="{057DE723-24EB-4BE8-A12E-3365960327F9}"/>
          </ac:spMkLst>
        </pc:spChg>
        <pc:spChg chg="mod">
          <ac:chgData name="오 수완" userId="37adfa920606c913" providerId="LiveId" clId="{26264269-299E-4024-8337-9F14A9C71742}" dt="2022-02-04T11:20:41.572" v="556" actId="1076"/>
          <ac:spMkLst>
            <pc:docMk/>
            <pc:sldMk cId="2273549182" sldId="433"/>
            <ac:spMk id="15" creationId="{CF1FF7BA-8C64-49DC-B4DD-035487F7462D}"/>
          </ac:spMkLst>
        </pc:spChg>
        <pc:spChg chg="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16" creationId="{B4649289-FADD-41E2-ADE4-214C90427A55}"/>
          </ac:spMkLst>
        </pc:spChg>
        <pc:spChg chg="add 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17" creationId="{6C5F2DB5-5D12-4E86-A60E-C5EE2C2FB8C2}"/>
          </ac:spMkLst>
        </pc:spChg>
        <pc:spChg chg="add 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18" creationId="{74656295-D749-4E04-AB6A-428BC39E215E}"/>
          </ac:spMkLst>
        </pc:spChg>
        <pc:spChg chg="add 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19" creationId="{5048335B-6A48-44C0-9AA7-FA0325F399D8}"/>
          </ac:spMkLst>
        </pc:spChg>
        <pc:spChg chg="add 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20" creationId="{014A13AE-9B54-4AD6-A16C-FAF5C27DAAAD}"/>
          </ac:spMkLst>
        </pc:spChg>
        <pc:spChg chg="add 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26" creationId="{93403900-BDE8-4D76-ABF1-2ADF9C4EA48B}"/>
          </ac:spMkLst>
        </pc:spChg>
        <pc:spChg chg="add 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27" creationId="{C563B45A-2E1A-483E-B1F4-085D920F05F5}"/>
          </ac:spMkLst>
        </pc:spChg>
        <pc:spChg chg="add 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28" creationId="{AE0123C1-C9AC-4F4B-A420-27A26D2CFCF5}"/>
          </ac:spMkLst>
        </pc:spChg>
        <pc:spChg chg="add 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29" creationId="{0BBB6C1D-28B5-413B-B57A-374D1820F7A5}"/>
          </ac:spMkLst>
        </pc:spChg>
        <pc:spChg chg="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33" creationId="{E69A4C42-4148-45CF-8CDA-5C25F10AD092}"/>
          </ac:spMkLst>
        </pc:spChg>
        <pc:spChg chg="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34" creationId="{9D8B1C8E-3C40-4A7B-A468-8C5EE9BE3ABA}"/>
          </ac:spMkLst>
        </pc:spChg>
        <pc:spChg chg="mod">
          <ac:chgData name="오 수완" userId="37adfa920606c913" providerId="LiveId" clId="{26264269-299E-4024-8337-9F14A9C71742}" dt="2022-02-04T11:20:55.676" v="558"/>
          <ac:spMkLst>
            <pc:docMk/>
            <pc:sldMk cId="2273549182" sldId="433"/>
            <ac:spMk id="37" creationId="{0CD37300-0DCB-421C-BEB1-424B1AB813C4}"/>
          </ac:spMkLst>
        </pc:spChg>
        <pc:grpChg chg="add mod">
          <ac:chgData name="오 수완" userId="37adfa920606c913" providerId="LiveId" clId="{26264269-299E-4024-8337-9F14A9C71742}" dt="2022-02-04T11:20:55.676" v="558"/>
          <ac:grpSpMkLst>
            <pc:docMk/>
            <pc:sldMk cId="2273549182" sldId="433"/>
            <ac:grpSpMk id="10" creationId="{2C21AC40-3FE3-43CB-8E75-D837F6AFDD2C}"/>
          </ac:grpSpMkLst>
        </pc:grpChg>
        <pc:grpChg chg="add mod">
          <ac:chgData name="오 수완" userId="37adfa920606c913" providerId="LiveId" clId="{26264269-299E-4024-8337-9F14A9C71742}" dt="2022-02-04T11:20:55.676" v="558"/>
          <ac:grpSpMkLst>
            <pc:docMk/>
            <pc:sldMk cId="2273549182" sldId="433"/>
            <ac:grpSpMk id="30" creationId="{6C4E4B28-5F54-428C-8AE6-013B397D1B3F}"/>
          </ac:grpSpMkLst>
        </pc:grpChg>
        <pc:grpChg chg="add mod">
          <ac:chgData name="오 수완" userId="37adfa920606c913" providerId="LiveId" clId="{26264269-299E-4024-8337-9F14A9C71742}" dt="2022-02-04T11:20:55.676" v="558"/>
          <ac:grpSpMkLst>
            <pc:docMk/>
            <pc:sldMk cId="2273549182" sldId="433"/>
            <ac:grpSpMk id="35" creationId="{E6B261E2-C5E2-438F-A787-58AC9EF91571}"/>
          </ac:grpSpMkLst>
        </pc:grpChg>
        <pc:grpChg chg="mod">
          <ac:chgData name="오 수완" userId="37adfa920606c913" providerId="LiveId" clId="{26264269-299E-4024-8337-9F14A9C71742}" dt="2022-02-04T11:20:55.676" v="558"/>
          <ac:grpSpMkLst>
            <pc:docMk/>
            <pc:sldMk cId="2273549182" sldId="433"/>
            <ac:grpSpMk id="36" creationId="{0D5BE00F-ABF6-4E55-9CE9-33D8DFA3A09C}"/>
          </ac:grpSpMkLst>
        </pc:grpChg>
        <pc:grpChg chg="del">
          <ac:chgData name="오 수완" userId="37adfa920606c913" providerId="LiveId" clId="{26264269-299E-4024-8337-9F14A9C71742}" dt="2022-02-04T11:20:39.622" v="554" actId="478"/>
          <ac:grpSpMkLst>
            <pc:docMk/>
            <pc:sldMk cId="2273549182" sldId="433"/>
            <ac:grpSpMk id="56" creationId="{DE66B25A-247B-4319-A625-1CAAB24FE22B}"/>
          </ac:grpSpMkLst>
        </pc:grpChg>
        <pc:graphicFrameChg chg="del">
          <ac:chgData name="오 수완" userId="37adfa920606c913" providerId="LiveId" clId="{26264269-299E-4024-8337-9F14A9C71742}" dt="2022-02-04T11:20:43.314" v="557" actId="478"/>
          <ac:graphicFrameMkLst>
            <pc:docMk/>
            <pc:sldMk cId="2273549182" sldId="433"/>
            <ac:graphicFrameMk id="55" creationId="{5F5CCB76-63C5-4F32-BD65-4B003455F5C8}"/>
          </ac:graphicFrameMkLst>
        </pc:graphicFrameChg>
        <pc:picChg chg="mod">
          <ac:chgData name="오 수완" userId="37adfa920606c913" providerId="LiveId" clId="{26264269-299E-4024-8337-9F14A9C71742}" dt="2022-02-04T11:20:55.676" v="558"/>
          <ac:picMkLst>
            <pc:docMk/>
            <pc:sldMk cId="2273549182" sldId="433"/>
            <ac:picMk id="11" creationId="{956CF6EE-4AAD-40F0-8B57-FF781E69465A}"/>
          </ac:picMkLst>
        </pc:picChg>
        <pc:picChg chg="add mod">
          <ac:chgData name="오 수완" userId="37adfa920606c913" providerId="LiveId" clId="{26264269-299E-4024-8337-9F14A9C71742}" dt="2022-02-04T11:20:55.676" v="558"/>
          <ac:picMkLst>
            <pc:docMk/>
            <pc:sldMk cId="2273549182" sldId="433"/>
            <ac:picMk id="21" creationId="{E599EB74-C0EF-4C1A-8429-C4D873B2403B}"/>
          </ac:picMkLst>
        </pc:picChg>
        <pc:picChg chg="add mod">
          <ac:chgData name="오 수완" userId="37adfa920606c913" providerId="LiveId" clId="{26264269-299E-4024-8337-9F14A9C71742}" dt="2022-02-04T11:20:55.676" v="558"/>
          <ac:picMkLst>
            <pc:docMk/>
            <pc:sldMk cId="2273549182" sldId="433"/>
            <ac:picMk id="22" creationId="{D7EE2B80-4541-43CE-8ECB-F6D5198DD700}"/>
          </ac:picMkLst>
        </pc:picChg>
        <pc:picChg chg="add mod">
          <ac:chgData name="오 수완" userId="37adfa920606c913" providerId="LiveId" clId="{26264269-299E-4024-8337-9F14A9C71742}" dt="2022-02-04T11:20:55.676" v="558"/>
          <ac:picMkLst>
            <pc:docMk/>
            <pc:sldMk cId="2273549182" sldId="433"/>
            <ac:picMk id="23" creationId="{535EE602-7F8E-40A2-AEEF-F96E3B82DE80}"/>
          </ac:picMkLst>
        </pc:picChg>
        <pc:picChg chg="add mod">
          <ac:chgData name="오 수완" userId="37adfa920606c913" providerId="LiveId" clId="{26264269-299E-4024-8337-9F14A9C71742}" dt="2022-02-04T11:20:55.676" v="558"/>
          <ac:picMkLst>
            <pc:docMk/>
            <pc:sldMk cId="2273549182" sldId="433"/>
            <ac:picMk id="24" creationId="{C2FC4C26-FBDA-43B0-901C-5786B79B127E}"/>
          </ac:picMkLst>
        </pc:picChg>
        <pc:picChg chg="mod">
          <ac:chgData name="오 수완" userId="37adfa920606c913" providerId="LiveId" clId="{26264269-299E-4024-8337-9F14A9C71742}" dt="2022-02-04T11:20:55.676" v="558"/>
          <ac:picMkLst>
            <pc:docMk/>
            <pc:sldMk cId="2273549182" sldId="433"/>
            <ac:picMk id="31" creationId="{501296F8-FADF-47B5-9B23-58A21BA2FCEA}"/>
          </ac:picMkLst>
        </pc:picChg>
        <pc:picChg chg="mod">
          <ac:chgData name="오 수완" userId="37adfa920606c913" providerId="LiveId" clId="{26264269-299E-4024-8337-9F14A9C71742}" dt="2022-02-04T11:20:55.676" v="558"/>
          <ac:picMkLst>
            <pc:docMk/>
            <pc:sldMk cId="2273549182" sldId="433"/>
            <ac:picMk id="32" creationId="{F613F96C-C43F-4C0E-B947-F136B5C3F13B}"/>
          </ac:picMkLst>
        </pc:picChg>
        <pc:picChg chg="mod">
          <ac:chgData name="오 수완" userId="37adfa920606c913" providerId="LiveId" clId="{26264269-299E-4024-8337-9F14A9C71742}" dt="2022-02-04T11:20:55.676" v="558"/>
          <ac:picMkLst>
            <pc:docMk/>
            <pc:sldMk cId="2273549182" sldId="433"/>
            <ac:picMk id="38" creationId="{61F8E8AE-D0D3-4602-AA11-F38C62C5144B}"/>
          </ac:picMkLst>
        </pc:picChg>
        <pc:picChg chg="mod">
          <ac:chgData name="오 수완" userId="37adfa920606c913" providerId="LiveId" clId="{26264269-299E-4024-8337-9F14A9C71742}" dt="2022-02-04T11:20:55.676" v="558"/>
          <ac:picMkLst>
            <pc:docMk/>
            <pc:sldMk cId="2273549182" sldId="433"/>
            <ac:picMk id="39" creationId="{B928492C-76D7-45D7-9FCD-641B58CAA1FD}"/>
          </ac:picMkLst>
        </pc:picChg>
        <pc:picChg chg="mod">
          <ac:chgData name="오 수완" userId="37adfa920606c913" providerId="LiveId" clId="{26264269-299E-4024-8337-9F14A9C71742}" dt="2022-02-04T11:20:55.676" v="558"/>
          <ac:picMkLst>
            <pc:docMk/>
            <pc:sldMk cId="2273549182" sldId="433"/>
            <ac:picMk id="40" creationId="{664D041D-B9AC-4B3B-AFC7-3E35A8396932}"/>
          </ac:picMkLst>
        </pc:picChg>
        <pc:cxnChg chg="add mod">
          <ac:chgData name="오 수완" userId="37adfa920606c913" providerId="LiveId" clId="{26264269-299E-4024-8337-9F14A9C71742}" dt="2022-02-04T11:20:55.676" v="558"/>
          <ac:cxnSpMkLst>
            <pc:docMk/>
            <pc:sldMk cId="2273549182" sldId="433"/>
            <ac:cxnSpMk id="25" creationId="{1D6E4FCE-0790-4809-981A-E6581F964621}"/>
          </ac:cxnSpMkLst>
        </pc:cxnChg>
        <pc:cxnChg chg="add mod">
          <ac:chgData name="오 수완" userId="37adfa920606c913" providerId="LiveId" clId="{26264269-299E-4024-8337-9F14A9C71742}" dt="2022-02-04T11:20:55.676" v="558"/>
          <ac:cxnSpMkLst>
            <pc:docMk/>
            <pc:sldMk cId="2273549182" sldId="433"/>
            <ac:cxnSpMk id="41" creationId="{64127AFB-0BC4-48A4-BED5-A9D06B750D58}"/>
          </ac:cxnSpMkLst>
        </pc:cxnChg>
      </pc:sldChg>
      <pc:sldChg chg="add del setBg">
        <pc:chgData name="오 수완" userId="37adfa920606c913" providerId="LiveId" clId="{26264269-299E-4024-8337-9F14A9C71742}" dt="2022-02-04T11:20:35.369" v="552"/>
        <pc:sldMkLst>
          <pc:docMk/>
          <pc:sldMk cId="1113270312" sldId="434"/>
        </pc:sldMkLst>
      </pc:sldChg>
      <pc:sldChg chg="addSp delSp modSp add modAnim">
        <pc:chgData name="오 수완" userId="37adfa920606c913" providerId="LiveId" clId="{26264269-299E-4024-8337-9F14A9C71742}" dt="2022-02-04T11:21:40.140" v="562"/>
        <pc:sldMkLst>
          <pc:docMk/>
          <pc:sldMk cId="1350784268" sldId="434"/>
        </pc:sldMkLst>
        <pc:spChg chg="del">
          <ac:chgData name="오 수완" userId="37adfa920606c913" providerId="LiveId" clId="{26264269-299E-4024-8337-9F14A9C71742}" dt="2022-02-04T11:21:07.409" v="560" actId="478"/>
          <ac:spMkLst>
            <pc:docMk/>
            <pc:sldMk cId="1350784268" sldId="434"/>
            <ac:spMk id="17" creationId="{6C5F2DB5-5D12-4E86-A60E-C5EE2C2FB8C2}"/>
          </ac:spMkLst>
        </pc:spChg>
        <pc:spChg chg="del">
          <ac:chgData name="오 수완" userId="37adfa920606c913" providerId="LiveId" clId="{26264269-299E-4024-8337-9F14A9C71742}" dt="2022-02-04T11:21:07.409" v="560" actId="478"/>
          <ac:spMkLst>
            <pc:docMk/>
            <pc:sldMk cId="1350784268" sldId="434"/>
            <ac:spMk id="18" creationId="{74656295-D749-4E04-AB6A-428BC39E215E}"/>
          </ac:spMkLst>
        </pc:spChg>
        <pc:spChg chg="del">
          <ac:chgData name="오 수완" userId="37adfa920606c913" providerId="LiveId" clId="{26264269-299E-4024-8337-9F14A9C71742}" dt="2022-02-04T11:21:07.409" v="560" actId="478"/>
          <ac:spMkLst>
            <pc:docMk/>
            <pc:sldMk cId="1350784268" sldId="434"/>
            <ac:spMk id="19" creationId="{5048335B-6A48-44C0-9AA7-FA0325F399D8}"/>
          </ac:spMkLst>
        </pc:spChg>
        <pc:spChg chg="del">
          <ac:chgData name="오 수완" userId="37adfa920606c913" providerId="LiveId" clId="{26264269-299E-4024-8337-9F14A9C71742}" dt="2022-02-04T11:21:07.409" v="560" actId="478"/>
          <ac:spMkLst>
            <pc:docMk/>
            <pc:sldMk cId="1350784268" sldId="434"/>
            <ac:spMk id="20" creationId="{014A13AE-9B54-4AD6-A16C-FAF5C27DAAAD}"/>
          </ac:spMkLst>
        </pc:spChg>
        <pc:spChg chg="del">
          <ac:chgData name="오 수완" userId="37adfa920606c913" providerId="LiveId" clId="{26264269-299E-4024-8337-9F14A9C71742}" dt="2022-02-04T11:21:07.409" v="560" actId="478"/>
          <ac:spMkLst>
            <pc:docMk/>
            <pc:sldMk cId="1350784268" sldId="434"/>
            <ac:spMk id="26" creationId="{93403900-BDE8-4D76-ABF1-2ADF9C4EA48B}"/>
          </ac:spMkLst>
        </pc:spChg>
        <pc:spChg chg="del">
          <ac:chgData name="오 수완" userId="37adfa920606c913" providerId="LiveId" clId="{26264269-299E-4024-8337-9F14A9C71742}" dt="2022-02-04T11:21:07.409" v="560" actId="478"/>
          <ac:spMkLst>
            <pc:docMk/>
            <pc:sldMk cId="1350784268" sldId="434"/>
            <ac:spMk id="27" creationId="{C563B45A-2E1A-483E-B1F4-085D920F05F5}"/>
          </ac:spMkLst>
        </pc:spChg>
        <pc:spChg chg="del">
          <ac:chgData name="오 수완" userId="37adfa920606c913" providerId="LiveId" clId="{26264269-299E-4024-8337-9F14A9C71742}" dt="2022-02-04T11:21:07.409" v="560" actId="478"/>
          <ac:spMkLst>
            <pc:docMk/>
            <pc:sldMk cId="1350784268" sldId="434"/>
            <ac:spMk id="28" creationId="{AE0123C1-C9AC-4F4B-A420-27A26D2CFCF5}"/>
          </ac:spMkLst>
        </pc:spChg>
        <pc:spChg chg="del">
          <ac:chgData name="오 수완" userId="37adfa920606c913" providerId="LiveId" clId="{26264269-299E-4024-8337-9F14A9C71742}" dt="2022-02-04T11:21:07.409" v="560" actId="478"/>
          <ac:spMkLst>
            <pc:docMk/>
            <pc:sldMk cId="1350784268" sldId="434"/>
            <ac:spMk id="29" creationId="{0BBB6C1D-28B5-413B-B57A-374D1820F7A5}"/>
          </ac:spMkLst>
        </pc:spChg>
        <pc:spChg chg="mod">
          <ac:chgData name="오 수완" userId="37adfa920606c913" providerId="LiveId" clId="{26264269-299E-4024-8337-9F14A9C71742}" dt="2022-02-04T11:21:40.140" v="562"/>
          <ac:spMkLst>
            <pc:docMk/>
            <pc:sldMk cId="1350784268" sldId="434"/>
            <ac:spMk id="44" creationId="{6E055C48-5D72-4B21-90AF-7405EC6FB488}"/>
          </ac:spMkLst>
        </pc:spChg>
        <pc:spChg chg="mod">
          <ac:chgData name="오 수완" userId="37adfa920606c913" providerId="LiveId" clId="{26264269-299E-4024-8337-9F14A9C71742}" dt="2022-02-04T11:21:40.140" v="562"/>
          <ac:spMkLst>
            <pc:docMk/>
            <pc:sldMk cId="1350784268" sldId="434"/>
            <ac:spMk id="45" creationId="{E658AB53-229C-4A18-87CD-7D07373735B9}"/>
          </ac:spMkLst>
        </pc:spChg>
        <pc:spChg chg="add mod">
          <ac:chgData name="오 수완" userId="37adfa920606c913" providerId="LiveId" clId="{26264269-299E-4024-8337-9F14A9C71742}" dt="2022-02-04T11:21:40.140" v="562"/>
          <ac:spMkLst>
            <pc:docMk/>
            <pc:sldMk cId="1350784268" sldId="434"/>
            <ac:spMk id="46" creationId="{2C8E44E8-EB6E-489E-A243-E6CB6FBF2FFA}"/>
          </ac:spMkLst>
        </pc:spChg>
        <pc:spChg chg="add mod">
          <ac:chgData name="오 수완" userId="37adfa920606c913" providerId="LiveId" clId="{26264269-299E-4024-8337-9F14A9C71742}" dt="2022-02-04T11:21:40.140" v="562"/>
          <ac:spMkLst>
            <pc:docMk/>
            <pc:sldMk cId="1350784268" sldId="434"/>
            <ac:spMk id="47" creationId="{FA6B5B63-41E9-4A4B-8904-BB05A2969BEC}"/>
          </ac:spMkLst>
        </pc:spChg>
        <pc:spChg chg="add mod">
          <ac:chgData name="오 수완" userId="37adfa920606c913" providerId="LiveId" clId="{26264269-299E-4024-8337-9F14A9C71742}" dt="2022-02-04T11:21:40.140" v="562"/>
          <ac:spMkLst>
            <pc:docMk/>
            <pc:sldMk cId="1350784268" sldId="434"/>
            <ac:spMk id="48" creationId="{030C2BA0-5335-458D-A8C7-DB61E37ADA76}"/>
          </ac:spMkLst>
        </pc:spChg>
        <pc:spChg chg="add mod">
          <ac:chgData name="오 수완" userId="37adfa920606c913" providerId="LiveId" clId="{26264269-299E-4024-8337-9F14A9C71742}" dt="2022-02-04T11:21:40.140" v="562"/>
          <ac:spMkLst>
            <pc:docMk/>
            <pc:sldMk cId="1350784268" sldId="434"/>
            <ac:spMk id="49" creationId="{3E9DE9A1-FBEC-4DD4-B3EF-E35113BE5494}"/>
          </ac:spMkLst>
        </pc:spChg>
        <pc:grpChg chg="del">
          <ac:chgData name="오 수완" userId="37adfa920606c913" providerId="LiveId" clId="{26264269-299E-4024-8337-9F14A9C71742}" dt="2022-02-04T11:21:14.621" v="561" actId="478"/>
          <ac:grpSpMkLst>
            <pc:docMk/>
            <pc:sldMk cId="1350784268" sldId="434"/>
            <ac:grpSpMk id="10" creationId="{2C21AC40-3FE3-43CB-8E75-D837F6AFDD2C}"/>
          </ac:grpSpMkLst>
        </pc:grpChg>
        <pc:grpChg chg="del">
          <ac:chgData name="오 수완" userId="37adfa920606c913" providerId="LiveId" clId="{26264269-299E-4024-8337-9F14A9C71742}" dt="2022-02-04T11:21:07.409" v="560" actId="478"/>
          <ac:grpSpMkLst>
            <pc:docMk/>
            <pc:sldMk cId="1350784268" sldId="434"/>
            <ac:grpSpMk id="30" creationId="{6C4E4B28-5F54-428C-8AE6-013B397D1B3F}"/>
          </ac:grpSpMkLst>
        </pc:grpChg>
        <pc:grpChg chg="del">
          <ac:chgData name="오 수완" userId="37adfa920606c913" providerId="LiveId" clId="{26264269-299E-4024-8337-9F14A9C71742}" dt="2022-02-04T11:21:07.409" v="560" actId="478"/>
          <ac:grpSpMkLst>
            <pc:docMk/>
            <pc:sldMk cId="1350784268" sldId="434"/>
            <ac:grpSpMk id="35" creationId="{E6B261E2-C5E2-438F-A787-58AC9EF91571}"/>
          </ac:grpSpMkLst>
        </pc:grpChg>
        <pc:grpChg chg="add mod">
          <ac:chgData name="오 수완" userId="37adfa920606c913" providerId="LiveId" clId="{26264269-299E-4024-8337-9F14A9C71742}" dt="2022-02-04T11:21:40.140" v="562"/>
          <ac:grpSpMkLst>
            <pc:docMk/>
            <pc:sldMk cId="1350784268" sldId="434"/>
            <ac:grpSpMk id="42" creationId="{80FDD86F-6AC2-4F3B-B0E0-54EB10883805}"/>
          </ac:grpSpMkLst>
        </pc:grpChg>
        <pc:picChg chg="del">
          <ac:chgData name="오 수완" userId="37adfa920606c913" providerId="LiveId" clId="{26264269-299E-4024-8337-9F14A9C71742}" dt="2022-02-04T11:21:07.409" v="560" actId="478"/>
          <ac:picMkLst>
            <pc:docMk/>
            <pc:sldMk cId="1350784268" sldId="434"/>
            <ac:picMk id="21" creationId="{E599EB74-C0EF-4C1A-8429-C4D873B2403B}"/>
          </ac:picMkLst>
        </pc:picChg>
        <pc:picChg chg="del">
          <ac:chgData name="오 수완" userId="37adfa920606c913" providerId="LiveId" clId="{26264269-299E-4024-8337-9F14A9C71742}" dt="2022-02-04T11:21:07.409" v="560" actId="478"/>
          <ac:picMkLst>
            <pc:docMk/>
            <pc:sldMk cId="1350784268" sldId="434"/>
            <ac:picMk id="22" creationId="{D7EE2B80-4541-43CE-8ECB-F6D5198DD700}"/>
          </ac:picMkLst>
        </pc:picChg>
        <pc:picChg chg="del">
          <ac:chgData name="오 수완" userId="37adfa920606c913" providerId="LiveId" clId="{26264269-299E-4024-8337-9F14A9C71742}" dt="2022-02-04T11:21:07.409" v="560" actId="478"/>
          <ac:picMkLst>
            <pc:docMk/>
            <pc:sldMk cId="1350784268" sldId="434"/>
            <ac:picMk id="23" creationId="{535EE602-7F8E-40A2-AEEF-F96E3B82DE80}"/>
          </ac:picMkLst>
        </pc:picChg>
        <pc:picChg chg="del">
          <ac:chgData name="오 수완" userId="37adfa920606c913" providerId="LiveId" clId="{26264269-299E-4024-8337-9F14A9C71742}" dt="2022-02-04T11:21:07.409" v="560" actId="478"/>
          <ac:picMkLst>
            <pc:docMk/>
            <pc:sldMk cId="1350784268" sldId="434"/>
            <ac:picMk id="24" creationId="{C2FC4C26-FBDA-43B0-901C-5786B79B127E}"/>
          </ac:picMkLst>
        </pc:picChg>
        <pc:picChg chg="mod">
          <ac:chgData name="오 수완" userId="37adfa920606c913" providerId="LiveId" clId="{26264269-299E-4024-8337-9F14A9C71742}" dt="2022-02-04T11:21:40.140" v="562"/>
          <ac:picMkLst>
            <pc:docMk/>
            <pc:sldMk cId="1350784268" sldId="434"/>
            <ac:picMk id="43" creationId="{4170A1F0-DF49-4A4D-89CD-64F3BD9019F8}"/>
          </ac:picMkLst>
        </pc:picChg>
        <pc:picChg chg="add mod">
          <ac:chgData name="오 수완" userId="37adfa920606c913" providerId="LiveId" clId="{26264269-299E-4024-8337-9F14A9C71742}" dt="2022-02-04T11:21:40.140" v="562"/>
          <ac:picMkLst>
            <pc:docMk/>
            <pc:sldMk cId="1350784268" sldId="434"/>
            <ac:picMk id="50" creationId="{49371BBE-12A1-4883-953E-5286288BF755}"/>
          </ac:picMkLst>
        </pc:picChg>
        <pc:picChg chg="add mod">
          <ac:chgData name="오 수완" userId="37adfa920606c913" providerId="LiveId" clId="{26264269-299E-4024-8337-9F14A9C71742}" dt="2022-02-04T11:21:40.140" v="562"/>
          <ac:picMkLst>
            <pc:docMk/>
            <pc:sldMk cId="1350784268" sldId="434"/>
            <ac:picMk id="51" creationId="{F78E0AFB-A833-428A-87B3-55F8E737BA05}"/>
          </ac:picMkLst>
        </pc:picChg>
        <pc:picChg chg="add mod">
          <ac:chgData name="오 수완" userId="37adfa920606c913" providerId="LiveId" clId="{26264269-299E-4024-8337-9F14A9C71742}" dt="2022-02-04T11:21:40.140" v="562"/>
          <ac:picMkLst>
            <pc:docMk/>
            <pc:sldMk cId="1350784268" sldId="434"/>
            <ac:picMk id="52" creationId="{3CB228F3-1497-4AAE-A530-7872F4B36746}"/>
          </ac:picMkLst>
        </pc:picChg>
        <pc:picChg chg="add mod">
          <ac:chgData name="오 수완" userId="37adfa920606c913" providerId="LiveId" clId="{26264269-299E-4024-8337-9F14A9C71742}" dt="2022-02-04T11:21:40.140" v="562"/>
          <ac:picMkLst>
            <pc:docMk/>
            <pc:sldMk cId="1350784268" sldId="434"/>
            <ac:picMk id="53" creationId="{F53AB6D2-5F22-4654-BA33-576B90352BB3}"/>
          </ac:picMkLst>
        </pc:picChg>
        <pc:cxnChg chg="del">
          <ac:chgData name="오 수완" userId="37adfa920606c913" providerId="LiveId" clId="{26264269-299E-4024-8337-9F14A9C71742}" dt="2022-02-04T11:21:07.409" v="560" actId="478"/>
          <ac:cxnSpMkLst>
            <pc:docMk/>
            <pc:sldMk cId="1350784268" sldId="434"/>
            <ac:cxnSpMk id="25" creationId="{1D6E4FCE-0790-4809-981A-E6581F964621}"/>
          </ac:cxnSpMkLst>
        </pc:cxnChg>
        <pc:cxnChg chg="del">
          <ac:chgData name="오 수완" userId="37adfa920606c913" providerId="LiveId" clId="{26264269-299E-4024-8337-9F14A9C71742}" dt="2022-02-04T11:21:07.409" v="560" actId="478"/>
          <ac:cxnSpMkLst>
            <pc:docMk/>
            <pc:sldMk cId="1350784268" sldId="434"/>
            <ac:cxnSpMk id="41" creationId="{64127AFB-0BC4-48A4-BED5-A9D06B750D58}"/>
          </ac:cxnSpMkLst>
        </pc:cxnChg>
        <pc:cxnChg chg="add mod">
          <ac:chgData name="오 수완" userId="37adfa920606c913" providerId="LiveId" clId="{26264269-299E-4024-8337-9F14A9C71742}" dt="2022-02-04T11:21:40.140" v="562"/>
          <ac:cxnSpMkLst>
            <pc:docMk/>
            <pc:sldMk cId="1350784268" sldId="434"/>
            <ac:cxnSpMk id="54" creationId="{A8A31A1F-4E99-439C-8335-F2BF8C2C48BE}"/>
          </ac:cxnSpMkLst>
        </pc:cxnChg>
      </pc:sldChg>
      <pc:sldChg chg="addSp delSp modSp add mod ord">
        <pc:chgData name="오 수완" userId="37adfa920606c913" providerId="LiveId" clId="{26264269-299E-4024-8337-9F14A9C71742}" dt="2022-02-04T12:38:28.815" v="748"/>
        <pc:sldMkLst>
          <pc:docMk/>
          <pc:sldMk cId="390710858" sldId="435"/>
        </pc:sldMkLst>
        <pc:spChg chg="del mod topLvl">
          <ac:chgData name="오 수완" userId="37adfa920606c913" providerId="LiveId" clId="{26264269-299E-4024-8337-9F14A9C71742}" dt="2022-02-04T12:37:08.313" v="718" actId="478"/>
          <ac:spMkLst>
            <pc:docMk/>
            <pc:sldMk cId="390710858" sldId="435"/>
            <ac:spMk id="19" creationId="{A1B644A9-66BB-48E2-AC94-F7FD1F791868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20" creationId="{35B19A0D-BE16-41E7-A8AF-47DA3B9B31A6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21" creationId="{DAE04AB6-1D7A-4281-BB2C-74B382C3B86F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22" creationId="{14A1A20E-1DE1-48FF-88E4-AAD8C4D6CC7B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23" creationId="{306285EF-0478-40E9-96BA-C84CFB508AA5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24" creationId="{D8A80E51-8D22-4078-B8CC-B59963A16E58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25" creationId="{5A1DA8F4-8CDF-4016-A5FF-7A1497BF137A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26" creationId="{41A850E3-B772-42B1-9DBF-95103C3BDC4E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27" creationId="{FF089DC6-8189-4CD3-BA85-86411398F3F4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28" creationId="{E8B6FBA2-ABC2-4C59-920D-4CC9D5B5437A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29" creationId="{A7DC68AF-4159-49DA-9B8C-61729CFCF3BC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30" creationId="{9CC52DB7-C270-4DF4-9B9C-7CFAFF2B000B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31" creationId="{F6F17982-6117-45B9-B9D2-FEA649B2DDFB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32" creationId="{B99028D7-98DC-4317-BF27-7E08EB10E702}"/>
          </ac:spMkLst>
        </pc:spChg>
        <pc:spChg chg="del">
          <ac:chgData name="오 수완" userId="37adfa920606c913" providerId="LiveId" clId="{26264269-299E-4024-8337-9F14A9C71742}" dt="2022-02-04T12:11:22.974" v="578" actId="478"/>
          <ac:spMkLst>
            <pc:docMk/>
            <pc:sldMk cId="390710858" sldId="435"/>
            <ac:spMk id="33" creationId="{8B4DADDD-3CEB-45CD-8AA7-3F903C5BFF6C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34" creationId="{0CBBE116-2DAD-46B8-A5E2-130063057D31}"/>
          </ac:spMkLst>
        </pc:spChg>
        <pc:spChg chg="del mod topLvl">
          <ac:chgData name="오 수완" userId="37adfa920606c913" providerId="LiveId" clId="{26264269-299E-4024-8337-9F14A9C71742}" dt="2022-02-04T12:11:34.745" v="582" actId="478"/>
          <ac:spMkLst>
            <pc:docMk/>
            <pc:sldMk cId="390710858" sldId="435"/>
            <ac:spMk id="35" creationId="{2E9B5111-7DF3-4D73-93C7-7D75296281C4}"/>
          </ac:spMkLst>
        </pc:spChg>
        <pc:spChg chg="add mod">
          <ac:chgData name="오 수완" userId="37adfa920606c913" providerId="LiveId" clId="{26264269-299E-4024-8337-9F14A9C71742}" dt="2022-02-04T12:38:28.815" v="748"/>
          <ac:spMkLst>
            <pc:docMk/>
            <pc:sldMk cId="390710858" sldId="435"/>
            <ac:spMk id="36" creationId="{39CDAEB9-92B8-4523-AB63-9CB9FF1154E2}"/>
          </ac:spMkLst>
        </pc:spChg>
        <pc:grpChg chg="add del">
          <ac:chgData name="오 수완" userId="37adfa920606c913" providerId="LiveId" clId="{26264269-299E-4024-8337-9F14A9C71742}" dt="2022-02-04T12:11:32.481" v="581" actId="165"/>
          <ac:grpSpMkLst>
            <pc:docMk/>
            <pc:sldMk cId="390710858" sldId="435"/>
            <ac:grpSpMk id="2" creationId="{7BC764C1-D4B5-47C7-B3A6-DBB36EFB9D92}"/>
          </ac:grpSpMkLst>
        </pc:grpChg>
        <pc:picChg chg="del">
          <ac:chgData name="오 수완" userId="37adfa920606c913" providerId="LiveId" clId="{26264269-299E-4024-8337-9F14A9C71742}" dt="2022-02-04T12:11:17.793" v="577" actId="478"/>
          <ac:picMkLst>
            <pc:docMk/>
            <pc:sldMk cId="390710858" sldId="435"/>
            <ac:picMk id="9" creationId="{B6143E06-CE45-44FC-85F5-5119F67CBA31}"/>
          </ac:picMkLst>
        </pc:picChg>
        <pc:picChg chg="del">
          <ac:chgData name="오 수완" userId="37adfa920606c913" providerId="LiveId" clId="{26264269-299E-4024-8337-9F14A9C71742}" dt="2022-02-04T12:11:17.338" v="576" actId="478"/>
          <ac:picMkLst>
            <pc:docMk/>
            <pc:sldMk cId="390710858" sldId="435"/>
            <ac:picMk id="15" creationId="{3E29172D-7400-4E4D-A355-5881EF8920F1}"/>
          </ac:picMkLst>
        </pc:picChg>
        <pc:picChg chg="add mod">
          <ac:chgData name="오 수완" userId="37adfa920606c913" providerId="LiveId" clId="{26264269-299E-4024-8337-9F14A9C71742}" dt="2022-02-04T12:36:02.182" v="711" actId="1440"/>
          <ac:picMkLst>
            <pc:docMk/>
            <pc:sldMk cId="390710858" sldId="435"/>
            <ac:picMk id="4098" creationId="{DECD4F8D-8C6B-43F1-A875-E8A4ACFDF148}"/>
          </ac:picMkLst>
        </pc:picChg>
      </pc:sldChg>
      <pc:sldChg chg="modSp add mod">
        <pc:chgData name="오 수완" userId="37adfa920606c913" providerId="LiveId" clId="{26264269-299E-4024-8337-9F14A9C71742}" dt="2022-02-04T12:30:34.262" v="660" actId="1076"/>
        <pc:sldMkLst>
          <pc:docMk/>
          <pc:sldMk cId="1941407452" sldId="436"/>
        </pc:sldMkLst>
        <pc:spChg chg="mod">
          <ac:chgData name="오 수완" userId="37adfa920606c913" providerId="LiveId" clId="{26264269-299E-4024-8337-9F14A9C71742}" dt="2022-02-04T12:30:34.262" v="660" actId="1076"/>
          <ac:spMkLst>
            <pc:docMk/>
            <pc:sldMk cId="1941407452" sldId="436"/>
            <ac:spMk id="19" creationId="{A1B644A9-66BB-48E2-AC94-F7FD1F791868}"/>
          </ac:spMkLst>
        </pc:spChg>
      </pc:sldChg>
      <pc:sldChg chg="del">
        <pc:chgData name="오 수완" userId="37adfa920606c913" providerId="LiveId" clId="{26264269-299E-4024-8337-9F14A9C71742}" dt="2022-02-05T11:26:10.302" v="1042" actId="47"/>
        <pc:sldMkLst>
          <pc:docMk/>
          <pc:sldMk cId="3678698079" sldId="437"/>
        </pc:sldMkLst>
      </pc:sldChg>
      <pc:sldChg chg="del">
        <pc:chgData name="오 수완" userId="37adfa920606c913" providerId="LiveId" clId="{26264269-299E-4024-8337-9F14A9C71742}" dt="2022-02-05T11:26:09.211" v="1041" actId="47"/>
        <pc:sldMkLst>
          <pc:docMk/>
          <pc:sldMk cId="4059030130" sldId="4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227DD-F172-465B-9533-B4F998777366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79127-1FCB-4ACB-B2D3-BE457C4EF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8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04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416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282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374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33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949BA-BEFE-4F95-BF41-772237F6842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57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949BA-BEFE-4F95-BF41-772237F6842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027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949BA-BEFE-4F95-BF41-772237F6842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62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pc="-15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93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69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750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210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03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80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31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671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782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79127-1FCB-4ACB-B2D3-BE457C4EFF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3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3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0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65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34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3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08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9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81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3C417-699F-45BD-8B2E-40A6BFA91EA1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62DE-B0EA-4032-8950-C4FBC17235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19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4.wdp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microsoft.com/office/2007/relationships/hdphoto" Target="../media/hdphoto9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8.wdp"/><Relationship Id="rId4" Type="http://schemas.openxmlformats.org/officeDocument/2006/relationships/image" Target="../media/image32.png"/><Relationship Id="rId9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microsoft.com/office/2007/relationships/hdphoto" Target="../media/hdphoto1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&amp;#39;Genshin Impact&amp;#39; review: it does more than just ride on the coattails of  &amp;#39;Breath Of The Wild&amp;#39;">
            <a:extLst>
              <a:ext uri="{FF2B5EF4-FFF2-40B4-BE49-F238E27FC236}">
                <a16:creationId xmlns:a16="http://schemas.microsoft.com/office/drawing/2014/main" id="{8C3A3201-DD4E-4AED-AE7B-1FE248BD6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49" t="5709" r="15130" b="5709"/>
          <a:stretch/>
        </p:blipFill>
        <p:spPr bwMode="auto">
          <a:xfrm>
            <a:off x="6434667" y="0"/>
            <a:ext cx="57573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352B2B-0FD8-44B3-B59B-449A2CB14D3C}"/>
              </a:ext>
            </a:extLst>
          </p:cNvPr>
          <p:cNvSpPr/>
          <p:nvPr/>
        </p:nvSpPr>
        <p:spPr>
          <a:xfrm>
            <a:off x="-5761566" y="1714681"/>
            <a:ext cx="5672666" cy="1808165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83E699A-8415-4C24-98D8-72B2217C23B5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504F0-912E-4253-B18D-E17F82B130C4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3C761-D6F5-4814-85DD-A2C6E420481F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일반 공격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24022A-EA9F-41B1-A0E7-3387CCC6A630}"/>
              </a:ext>
            </a:extLst>
          </p:cNvPr>
          <p:cNvSpPr txBox="1"/>
          <p:nvPr/>
        </p:nvSpPr>
        <p:spPr>
          <a:xfrm>
            <a:off x="1603420" y="4332399"/>
            <a:ext cx="8985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공격 버튼을 연타하면</a:t>
            </a:r>
            <a:r>
              <a:rPr lang="en-US" altLang="ko-KR" sz="40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,</a:t>
            </a:r>
            <a:r>
              <a:rPr lang="ko-KR" altLang="en-US" sz="40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r>
              <a:rPr lang="en-US" altLang="ko-KR" sz="4000" spc="-150" dirty="0">
                <a:solidFill>
                  <a:srgbClr val="45C1F5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3</a:t>
            </a:r>
            <a:r>
              <a:rPr lang="ko-KR" altLang="en-US" sz="4000" spc="-150" dirty="0">
                <a:solidFill>
                  <a:srgbClr val="45C1F5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단</a:t>
            </a:r>
            <a:r>
              <a:rPr lang="ko-KR" altLang="en-US" sz="4000" spc="-150" dirty="0">
                <a:solidFill>
                  <a:schemeClr val="accent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공격</a:t>
            </a:r>
            <a:r>
              <a:rPr lang="ko-KR" altLang="en-US" sz="40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을 시전</a:t>
            </a:r>
            <a:endParaRPr lang="en-US" altLang="ko-KR" sz="40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692B212-1B97-467F-9EC0-0B863A95FD17}"/>
              </a:ext>
            </a:extLst>
          </p:cNvPr>
          <p:cNvSpPr/>
          <p:nvPr/>
        </p:nvSpPr>
        <p:spPr>
          <a:xfrm>
            <a:off x="4390328" y="2595782"/>
            <a:ext cx="651536" cy="51180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1EDACFB-6B43-4B46-9197-3DD8CD4A0634}"/>
              </a:ext>
            </a:extLst>
          </p:cNvPr>
          <p:cNvSpPr/>
          <p:nvPr/>
        </p:nvSpPr>
        <p:spPr>
          <a:xfrm>
            <a:off x="7082541" y="2595782"/>
            <a:ext cx="651536" cy="51180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pic>
        <p:nvPicPr>
          <p:cNvPr id="7" name="Picture 2" descr="이미지">
            <a:extLst>
              <a:ext uri="{FF2B5EF4-FFF2-40B4-BE49-F238E27FC236}">
                <a16:creationId xmlns:a16="http://schemas.microsoft.com/office/drawing/2014/main" id="{EECE5A6E-C7A7-410F-8881-1E5C56B20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8" t="78440" r="51116" b="7390"/>
          <a:stretch/>
        </p:blipFill>
        <p:spPr bwMode="auto">
          <a:xfrm>
            <a:off x="2451809" y="1912419"/>
            <a:ext cx="1903957" cy="1878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이미지">
            <a:extLst>
              <a:ext uri="{FF2B5EF4-FFF2-40B4-BE49-F238E27FC236}">
                <a16:creationId xmlns:a16="http://schemas.microsoft.com/office/drawing/2014/main" id="{47A810A2-9F79-4CA9-8552-82932A07C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t="923" r="51263" b="84907"/>
          <a:stretch/>
        </p:blipFill>
        <p:spPr bwMode="auto">
          <a:xfrm>
            <a:off x="5144022" y="1912419"/>
            <a:ext cx="1903957" cy="1878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이미지">
            <a:extLst>
              <a:ext uri="{FF2B5EF4-FFF2-40B4-BE49-F238E27FC236}">
                <a16:creationId xmlns:a16="http://schemas.microsoft.com/office/drawing/2014/main" id="{0EFCFBED-B2C7-4141-8FD9-7F68BA16F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16027" r="75912" b="69803"/>
          <a:stretch/>
        </p:blipFill>
        <p:spPr bwMode="auto">
          <a:xfrm>
            <a:off x="7836235" y="1912419"/>
            <a:ext cx="1903957" cy="1878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3FC86A-9939-4AF9-8709-AF7CC16B61BF}"/>
              </a:ext>
            </a:extLst>
          </p:cNvPr>
          <p:cNvSpPr txBox="1"/>
          <p:nvPr/>
        </p:nvSpPr>
        <p:spPr>
          <a:xfrm>
            <a:off x="3302000" y="5092805"/>
            <a:ext cx="5588000" cy="549757"/>
          </a:xfrm>
          <a:prstGeom prst="rect">
            <a:avLst/>
          </a:prstGeom>
          <a:solidFill>
            <a:schemeClr val="bg1"/>
          </a:solidFill>
        </p:spPr>
        <p:txBody>
          <a:bodyPr wrap="square" bIns="72000" rtlCol="0">
            <a:spAutoFit/>
          </a:bodyPr>
          <a:lstStyle/>
          <a:p>
            <a:pPr algn="ctr"/>
            <a:r>
              <a:rPr lang="en-US" altLang="ko-KR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(</a:t>
            </a:r>
            <a:r>
              <a:rPr lang="ko-KR" altLang="en-US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적에게 공격 </a:t>
            </a:r>
            <a:r>
              <a:rPr lang="ko-KR" altLang="en-US" sz="2800" spc="-150" dirty="0" err="1">
                <a:latin typeface="a아시아헤드4" panose="02020600000000000000" pitchFamily="18" charset="-127"/>
                <a:ea typeface="a아시아헤드4" panose="02020600000000000000" pitchFamily="18" charset="-127"/>
              </a:rPr>
              <a:t>적중시</a:t>
            </a:r>
            <a:r>
              <a:rPr lang="en-US" altLang="ko-KR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,</a:t>
            </a:r>
            <a:r>
              <a:rPr lang="ko-KR" altLang="en-US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r>
              <a:rPr lang="ko-KR" altLang="en-US" sz="2800" spc="-150" dirty="0" err="1">
                <a:solidFill>
                  <a:srgbClr val="45C1F5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스킬게이지</a:t>
            </a:r>
            <a:r>
              <a:rPr lang="ko-KR" altLang="en-US" sz="2800" spc="-150" dirty="0">
                <a:solidFill>
                  <a:srgbClr val="45C1F5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충전</a:t>
            </a:r>
            <a:r>
              <a:rPr lang="ko-KR" altLang="en-US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됨</a:t>
            </a:r>
            <a:r>
              <a:rPr lang="en-US" altLang="ko-KR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854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0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AB37E2-90AE-4483-BB12-3C9F9C46C27F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FC3B3-417E-4A6B-B725-B30088693545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F204E-C3FA-4B30-906F-7B13390ACD98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E52F15-5E45-4BB4-8BA3-CD83B6422821}"/>
              </a:ext>
            </a:extLst>
          </p:cNvPr>
          <p:cNvGrpSpPr/>
          <p:nvPr/>
        </p:nvGrpSpPr>
        <p:grpSpPr>
          <a:xfrm>
            <a:off x="1018386" y="1511869"/>
            <a:ext cx="3844139" cy="4115188"/>
            <a:chOff x="1018386" y="1511869"/>
            <a:chExt cx="3844139" cy="4115188"/>
          </a:xfrm>
        </p:grpSpPr>
        <p:pic>
          <p:nvPicPr>
            <p:cNvPr id="17" name="Picture 2" descr="pixel output : Photo | Pixel art characters, Pixel art design, Pixel art  games">
              <a:extLst>
                <a:ext uri="{FF2B5EF4-FFF2-40B4-BE49-F238E27FC236}">
                  <a16:creationId xmlns:a16="http://schemas.microsoft.com/office/drawing/2014/main" id="{55139849-0872-4E36-8A05-506C46A76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386" y="1511869"/>
              <a:ext cx="3844139" cy="38342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11B97E3-1953-451A-ABA4-2EAE1C388EE4}"/>
                </a:ext>
              </a:extLst>
            </p:cNvPr>
            <p:cNvSpPr/>
            <p:nvPr/>
          </p:nvSpPr>
          <p:spPr>
            <a:xfrm>
              <a:off x="1355642" y="5103837"/>
              <a:ext cx="3169626" cy="5232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스킬  </a:t>
              </a:r>
              <a:r>
                <a:rPr lang="en-US" altLang="ko-KR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1 </a:t>
              </a:r>
              <a:r>
                <a:rPr lang="ko-KR" altLang="en-US" sz="2400" spc="-150" dirty="0" err="1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ㅣ</a:t>
              </a:r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 </a:t>
              </a:r>
              <a:r>
                <a:rPr lang="ko-KR" altLang="en-US" sz="2400" spc="-150" dirty="0">
                  <a:solidFill>
                    <a:srgbClr val="45C1F5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휩쓸어 베기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8283D58-DF17-4988-AABF-91358CC4BD36}"/>
              </a:ext>
            </a:extLst>
          </p:cNvPr>
          <p:cNvSpPr txBox="1"/>
          <p:nvPr/>
        </p:nvSpPr>
        <p:spPr>
          <a:xfrm>
            <a:off x="5414029" y="2802487"/>
            <a:ext cx="538019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solidFill>
                  <a:srgbClr val="45C1F5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다수의 몬스터를 공격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하는 스킬</a:t>
            </a: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6BD664-75FC-4084-A6AF-AEBA28161D0F}"/>
              </a:ext>
            </a:extLst>
          </p:cNvPr>
          <p:cNvSpPr txBox="1"/>
          <p:nvPr/>
        </p:nvSpPr>
        <p:spPr>
          <a:xfrm>
            <a:off x="5579475" y="3443647"/>
            <a:ext cx="563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공격범위 내에 있는 다수의 적에게 대미지를 입힌다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1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AB37E2-90AE-4483-BB12-3C9F9C46C27F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FC3B3-417E-4A6B-B725-B30088693545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F204E-C3FA-4B30-906F-7B13390ACD98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48234-A27A-4FC9-BF61-AAC2BE12A93D}"/>
              </a:ext>
            </a:extLst>
          </p:cNvPr>
          <p:cNvSpPr txBox="1"/>
          <p:nvPr/>
        </p:nvSpPr>
        <p:spPr>
          <a:xfrm>
            <a:off x="5414029" y="2802487"/>
            <a:ext cx="538019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정면으로 </a:t>
            </a:r>
            <a:r>
              <a:rPr lang="ko-KR" altLang="en-US" sz="3200" spc="-150" dirty="0">
                <a:solidFill>
                  <a:schemeClr val="accent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빠르게 이동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하는 스킬</a:t>
            </a: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A49CA3-4166-4023-96A0-434BD61EC3B1}"/>
              </a:ext>
            </a:extLst>
          </p:cNvPr>
          <p:cNvSpPr txBox="1"/>
          <p:nvPr/>
        </p:nvSpPr>
        <p:spPr>
          <a:xfrm>
            <a:off x="5579475" y="3443647"/>
            <a:ext cx="563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이동 경로에 있는 적에게 대미지를 입힌다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6C2A6E-FBA7-42BE-8D06-806A61C8031C}"/>
              </a:ext>
            </a:extLst>
          </p:cNvPr>
          <p:cNvGrpSpPr/>
          <p:nvPr/>
        </p:nvGrpSpPr>
        <p:grpSpPr>
          <a:xfrm>
            <a:off x="1018386" y="1511869"/>
            <a:ext cx="3844139" cy="4115188"/>
            <a:chOff x="1018386" y="1511869"/>
            <a:chExt cx="3844139" cy="4115188"/>
          </a:xfrm>
        </p:grpSpPr>
        <p:pic>
          <p:nvPicPr>
            <p:cNvPr id="10" name="Picture 6" descr="유포터블 작품 움짤 몇개 만들어옴-[귀멸의 칼날] 갤러리 커뮤니티 포털 -디시인사이드">
              <a:extLst>
                <a:ext uri="{FF2B5EF4-FFF2-40B4-BE49-F238E27FC236}">
                  <a16:creationId xmlns:a16="http://schemas.microsoft.com/office/drawing/2014/main" id="{C1290FB3-D05C-4961-9BC7-5B7B05BA97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7" r="35228"/>
            <a:stretch/>
          </p:blipFill>
          <p:spPr bwMode="auto">
            <a:xfrm>
              <a:off x="1018386" y="1511869"/>
              <a:ext cx="3844139" cy="38342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BD14C35-CAF8-44BC-A560-7E158561B1D6}"/>
                </a:ext>
              </a:extLst>
            </p:cNvPr>
            <p:cNvSpPr/>
            <p:nvPr/>
          </p:nvSpPr>
          <p:spPr>
            <a:xfrm>
              <a:off x="1355642" y="5103837"/>
              <a:ext cx="3169626" cy="5232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스킬  </a:t>
              </a:r>
              <a:r>
                <a:rPr lang="en-US" altLang="ko-KR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2 </a:t>
              </a:r>
              <a:r>
                <a:rPr lang="ko-KR" altLang="en-US" sz="2400" spc="-150" dirty="0" err="1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ㅣ</a:t>
              </a:r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 </a:t>
              </a:r>
              <a:r>
                <a:rPr lang="ko-KR" altLang="en-US" sz="2400" spc="-150" dirty="0">
                  <a:solidFill>
                    <a:srgbClr val="45C1F5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전광 석화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24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AB37E2-90AE-4483-BB12-3C9F9C46C27F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9FC3B3-417E-4A6B-B725-B30088693545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F204E-C3FA-4B30-906F-7B13390ACD98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8D454E-B0DC-4AC4-8F6C-13EF1C073782}"/>
              </a:ext>
            </a:extLst>
          </p:cNvPr>
          <p:cNvSpPr txBox="1"/>
          <p:nvPr/>
        </p:nvSpPr>
        <p:spPr>
          <a:xfrm>
            <a:off x="5414029" y="2802487"/>
            <a:ext cx="5636474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뒤로 </a:t>
            </a:r>
            <a:r>
              <a:rPr lang="ko-KR" altLang="en-US" sz="3200" spc="-150" dirty="0">
                <a:solidFill>
                  <a:schemeClr val="accent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빠르게 이동 후 </a:t>
            </a:r>
            <a:r>
              <a:rPr lang="ko-KR" altLang="en-US" sz="3200" spc="-150" dirty="0">
                <a:solidFill>
                  <a:srgbClr val="45C1F5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반격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하는 스킬</a:t>
            </a: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50D5D-6ECB-47AA-BEFB-CA7E77028F4D}"/>
              </a:ext>
            </a:extLst>
          </p:cNvPr>
          <p:cNvSpPr txBox="1"/>
          <p:nvPr/>
        </p:nvSpPr>
        <p:spPr>
          <a:xfrm>
            <a:off x="5579475" y="3443647"/>
            <a:ext cx="618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빠르게 뒤로 회피하고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</a:t>
            </a:r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스킬을 한번 더 누르면 돌진하여 벤다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EB848D7-12DA-4E27-9FAF-7AB8011A62C9}"/>
              </a:ext>
            </a:extLst>
          </p:cNvPr>
          <p:cNvGrpSpPr/>
          <p:nvPr/>
        </p:nvGrpSpPr>
        <p:grpSpPr>
          <a:xfrm>
            <a:off x="1018385" y="1498976"/>
            <a:ext cx="3844139" cy="4128081"/>
            <a:chOff x="1018385" y="1498976"/>
            <a:chExt cx="3844139" cy="4128081"/>
          </a:xfrm>
        </p:grpSpPr>
        <p:pic>
          <p:nvPicPr>
            <p:cNvPr id="10" name="Picture 6" descr="백스텝 돌진베기 GIF by knaturalism0 | Gfycat">
              <a:extLst>
                <a:ext uri="{FF2B5EF4-FFF2-40B4-BE49-F238E27FC236}">
                  <a16:creationId xmlns:a16="http://schemas.microsoft.com/office/drawing/2014/main" id="{2722B854-5E74-414F-BD39-4F3F0CC7A6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9" r="25129"/>
            <a:stretch/>
          </p:blipFill>
          <p:spPr bwMode="auto">
            <a:xfrm>
              <a:off x="1018385" y="1498976"/>
              <a:ext cx="3844139" cy="386004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CE03824-1C09-4A01-BCAB-5850E3F963E5}"/>
                </a:ext>
              </a:extLst>
            </p:cNvPr>
            <p:cNvSpPr/>
            <p:nvPr/>
          </p:nvSpPr>
          <p:spPr>
            <a:xfrm>
              <a:off x="1355642" y="5103837"/>
              <a:ext cx="3169626" cy="5232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스킬  </a:t>
              </a:r>
              <a:r>
                <a:rPr lang="en-US" altLang="ko-KR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3 </a:t>
              </a:r>
              <a:r>
                <a:rPr lang="ko-KR" altLang="en-US" sz="2400" spc="-150" dirty="0" err="1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ㅣ</a:t>
              </a:r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 </a:t>
              </a:r>
              <a:r>
                <a:rPr lang="ko-KR" altLang="en-US" sz="2400" spc="-150" dirty="0">
                  <a:solidFill>
                    <a:srgbClr val="45C1F5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회피 베기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30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B4A490-9C36-4EEE-8449-7DB3BC4EDAA2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04005-4A4F-480D-BA7D-7663E8772E83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3C0364-3182-4C32-8614-EB95011DACB0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핵심 요소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61F1B8-17E0-4222-944E-0DEF47A3B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64" y="1778383"/>
            <a:ext cx="2395936" cy="24020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EB45CE7-E713-472D-AE62-0DC95272C389}"/>
              </a:ext>
            </a:extLst>
          </p:cNvPr>
          <p:cNvGrpSpPr/>
          <p:nvPr/>
        </p:nvGrpSpPr>
        <p:grpSpPr>
          <a:xfrm>
            <a:off x="2978000" y="1780113"/>
            <a:ext cx="2400303" cy="2400303"/>
            <a:chOff x="2978000" y="1780113"/>
            <a:chExt cx="2400303" cy="2400303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5FAFEA1-54FE-4CD4-B75C-417B8E40AC06}"/>
                </a:ext>
              </a:extLst>
            </p:cNvPr>
            <p:cNvSpPr/>
            <p:nvPr/>
          </p:nvSpPr>
          <p:spPr>
            <a:xfrm>
              <a:off x="2978000" y="1780113"/>
              <a:ext cx="2400303" cy="24003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BCA2B7-58B8-416E-B263-CA17E5E2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829" y="2227942"/>
              <a:ext cx="1504645" cy="15046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E59B90C-8DF2-4792-88FF-FD962B9629F4}"/>
              </a:ext>
            </a:extLst>
          </p:cNvPr>
          <p:cNvSpPr txBox="1"/>
          <p:nvPr/>
        </p:nvSpPr>
        <p:spPr>
          <a:xfrm>
            <a:off x="4004328" y="4557664"/>
            <a:ext cx="4183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45C1F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공격</a:t>
            </a:r>
            <a:r>
              <a:rPr lang="ko-KR" altLang="en-US" sz="2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액션 </a:t>
            </a:r>
            <a:r>
              <a:rPr lang="en-US" altLang="ko-KR" sz="2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</a:t>
            </a:r>
            <a:r>
              <a:rPr lang="ko-KR" altLang="en-US" sz="2400" spc="-150" dirty="0">
                <a:solidFill>
                  <a:srgbClr val="45C1F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방어</a:t>
            </a:r>
            <a:r>
              <a:rPr lang="ko-KR" altLang="en-US" sz="2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액션</a:t>
            </a:r>
            <a:endParaRPr lang="en-US" altLang="ko-KR" sz="2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" name="십자형 14">
            <a:extLst>
              <a:ext uri="{FF2B5EF4-FFF2-40B4-BE49-F238E27FC236}">
                <a16:creationId xmlns:a16="http://schemas.microsoft.com/office/drawing/2014/main" id="{CFB7855C-49A6-4364-9947-3D624831BE39}"/>
              </a:ext>
            </a:extLst>
          </p:cNvPr>
          <p:cNvSpPr/>
          <p:nvPr/>
        </p:nvSpPr>
        <p:spPr>
          <a:xfrm>
            <a:off x="5648325" y="2574009"/>
            <a:ext cx="895350" cy="895350"/>
          </a:xfrm>
          <a:prstGeom prst="plus">
            <a:avLst>
              <a:gd name="adj" fmla="val 313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28F4C-F287-47F7-9CB2-CBD2070FBC0D}"/>
              </a:ext>
            </a:extLst>
          </p:cNvPr>
          <p:cNvSpPr txBox="1"/>
          <p:nvPr/>
        </p:nvSpPr>
        <p:spPr>
          <a:xfrm>
            <a:off x="4004328" y="4945014"/>
            <a:ext cx="4183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최적의 수행</a:t>
            </a:r>
            <a:endParaRPr lang="en-US" altLang="ko-KR" sz="48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83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B46D3FD-77DD-44E7-BE32-C607DE526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03" y="2417006"/>
            <a:ext cx="2395936" cy="240203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BE91E8-686B-46B1-B379-5907F5040920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E66707-773F-42AC-9746-06FC4FDAE7F5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A80B2A-F631-4C04-ADDF-933B6D84E0CD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방어 액션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3AED9B-0C00-4A23-8B06-27E2D6C9DDB5}"/>
              </a:ext>
            </a:extLst>
          </p:cNvPr>
          <p:cNvSpPr txBox="1"/>
          <p:nvPr/>
        </p:nvSpPr>
        <p:spPr>
          <a:xfrm>
            <a:off x="1565107" y="4843728"/>
            <a:ext cx="219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방어 액션</a:t>
            </a:r>
            <a:endParaRPr lang="ko-KR" altLang="en-US" sz="2800" spc="-150" dirty="0">
              <a:solidFill>
                <a:schemeClr val="accent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CA99ACE-78F6-4952-BAFA-3A1368E8634C}"/>
              </a:ext>
            </a:extLst>
          </p:cNvPr>
          <p:cNvSpPr/>
          <p:nvPr/>
        </p:nvSpPr>
        <p:spPr>
          <a:xfrm>
            <a:off x="4359595" y="2548617"/>
            <a:ext cx="1504800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회피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76A1B4-70E4-4C23-8327-7DA4FDD2A67C}"/>
              </a:ext>
            </a:extLst>
          </p:cNvPr>
          <p:cNvSpPr/>
          <p:nvPr/>
        </p:nvSpPr>
        <p:spPr>
          <a:xfrm>
            <a:off x="6450199" y="2548617"/>
            <a:ext cx="2187753" cy="475022"/>
          </a:xfrm>
          <a:prstGeom prst="rect">
            <a:avLst/>
          </a:prstGeom>
          <a:solidFill>
            <a:srgbClr val="8FDAF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 err="1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스테미너</a:t>
            </a:r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감소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EB9B8DD-B5F3-4E0B-94DF-F7F6CD0ADEE3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>
            <a:off x="5864395" y="2786128"/>
            <a:ext cx="58580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6CD1AF-28FD-4AAD-A2E3-0EFDD5F35FBF}"/>
              </a:ext>
            </a:extLst>
          </p:cNvPr>
          <p:cNvSpPr/>
          <p:nvPr/>
        </p:nvSpPr>
        <p:spPr>
          <a:xfrm>
            <a:off x="4359595" y="3377731"/>
            <a:ext cx="1504800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가드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898CFE3-9837-4E06-9995-8E5EAAFB6B22}"/>
              </a:ext>
            </a:extLst>
          </p:cNvPr>
          <p:cNvSpPr/>
          <p:nvPr/>
        </p:nvSpPr>
        <p:spPr>
          <a:xfrm>
            <a:off x="6450199" y="3786357"/>
            <a:ext cx="2187753" cy="475022"/>
          </a:xfrm>
          <a:prstGeom prst="rect">
            <a:avLst/>
          </a:prstGeom>
          <a:solidFill>
            <a:srgbClr val="8FDAF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균형 게이지 감소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46C5A6-2146-4C22-950D-F512C81DC3BD}"/>
              </a:ext>
            </a:extLst>
          </p:cNvPr>
          <p:cNvSpPr/>
          <p:nvPr/>
        </p:nvSpPr>
        <p:spPr>
          <a:xfrm>
            <a:off x="9223756" y="3786357"/>
            <a:ext cx="1506241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기절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B8CC09C-1E21-476B-94A8-42D85C1E3C32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8637952" y="4023868"/>
            <a:ext cx="58580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297719E-F4A1-415A-AB3D-29C55DBC7A07}"/>
              </a:ext>
            </a:extLst>
          </p:cNvPr>
          <p:cNvSpPr/>
          <p:nvPr/>
        </p:nvSpPr>
        <p:spPr>
          <a:xfrm>
            <a:off x="4359595" y="4212404"/>
            <a:ext cx="1504800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피격</a:t>
            </a:r>
          </a:p>
        </p:txBody>
      </p:sp>
      <p:cxnSp>
        <p:nvCxnSpPr>
          <p:cNvPr id="96" name="꺾인 연결선 19">
            <a:extLst>
              <a:ext uri="{FF2B5EF4-FFF2-40B4-BE49-F238E27FC236}">
                <a16:creationId xmlns:a16="http://schemas.microsoft.com/office/drawing/2014/main" id="{2F06D210-CF42-47DF-8DAB-D1BA344807FC}"/>
              </a:ext>
            </a:extLst>
          </p:cNvPr>
          <p:cNvCxnSpPr>
            <a:cxnSpLocks/>
            <a:stCxn id="77" idx="3"/>
            <a:endCxn id="71" idx="1"/>
          </p:cNvCxnSpPr>
          <p:nvPr/>
        </p:nvCxnSpPr>
        <p:spPr>
          <a:xfrm flipV="1">
            <a:off x="5864395" y="4023868"/>
            <a:ext cx="585804" cy="426047"/>
          </a:xfrm>
          <a:prstGeom prst="bentConnector3">
            <a:avLst>
              <a:gd name="adj1" fmla="val 38076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19">
            <a:extLst>
              <a:ext uri="{FF2B5EF4-FFF2-40B4-BE49-F238E27FC236}">
                <a16:creationId xmlns:a16="http://schemas.microsoft.com/office/drawing/2014/main" id="{A5297694-1397-4C18-8444-33B9CA13DEB3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>
          <a:xfrm>
            <a:off x="5864395" y="3615242"/>
            <a:ext cx="585804" cy="408626"/>
          </a:xfrm>
          <a:prstGeom prst="bentConnector3">
            <a:avLst>
              <a:gd name="adj1" fmla="val 38076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59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0" grpId="0" animBg="1"/>
      <p:bldP spid="62" grpId="0" animBg="1"/>
      <p:bldP spid="69" grpId="0" animBg="1"/>
      <p:bldP spid="71" grpId="0" animBg="1"/>
      <p:bldP spid="73" grpId="0" animBg="1"/>
      <p:bldP spid="7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A08B0F5-037B-46AD-8D4A-1DB09DA3A23C}"/>
              </a:ext>
            </a:extLst>
          </p:cNvPr>
          <p:cNvGrpSpPr/>
          <p:nvPr/>
        </p:nvGrpSpPr>
        <p:grpSpPr>
          <a:xfrm>
            <a:off x="654455" y="2157772"/>
            <a:ext cx="4572000" cy="2867228"/>
            <a:chOff x="654455" y="2157772"/>
            <a:chExt cx="4572000" cy="2867228"/>
          </a:xfrm>
        </p:grpSpPr>
        <p:pic>
          <p:nvPicPr>
            <p:cNvPr id="29" name="Picture 2" descr="CODE VEIN Game Xbox One Price in Pakistan - Homeshopping">
              <a:extLst>
                <a:ext uri="{FF2B5EF4-FFF2-40B4-BE49-F238E27FC236}">
                  <a16:creationId xmlns:a16="http://schemas.microsoft.com/office/drawing/2014/main" id="{24F190E0-23AA-4BBE-AAFF-3E1AE0299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55" y="2157772"/>
              <a:ext cx="4572000" cy="25717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2E4D3CB-DB7F-4454-B578-C701D6EDDA9E}"/>
                </a:ext>
              </a:extLst>
            </p:cNvPr>
            <p:cNvSpPr/>
            <p:nvPr/>
          </p:nvSpPr>
          <p:spPr>
            <a:xfrm>
              <a:off x="1355642" y="4501780"/>
              <a:ext cx="3169626" cy="5232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방어액션  </a:t>
              </a:r>
              <a:r>
                <a:rPr lang="en-US" altLang="ko-KR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1 </a:t>
              </a:r>
              <a:r>
                <a:rPr lang="ko-KR" altLang="en-US" sz="2400" spc="-150" dirty="0" err="1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ㅣ</a:t>
              </a:r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 </a:t>
              </a:r>
              <a:r>
                <a:rPr lang="ko-KR" altLang="en-US" sz="2400" spc="-150" dirty="0">
                  <a:solidFill>
                    <a:srgbClr val="45C1F5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회피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BE91E8-686B-46B1-B379-5907F5040920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E66707-773F-42AC-9746-06FC4FDAE7F5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A80B2A-F631-4C04-ADDF-933B6D84E0CD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방어 요소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B36B7-A28B-48B4-BBBA-5B86F75530FC}"/>
              </a:ext>
            </a:extLst>
          </p:cNvPr>
          <p:cNvSpPr txBox="1"/>
          <p:nvPr/>
        </p:nvSpPr>
        <p:spPr>
          <a:xfrm>
            <a:off x="5414029" y="2802487"/>
            <a:ext cx="5636474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구르기로 </a:t>
            </a:r>
            <a:r>
              <a:rPr lang="ko-KR" altLang="en-US" sz="3200" spc="-150" dirty="0">
                <a:solidFill>
                  <a:schemeClr val="accent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공격을 회피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하는 액션</a:t>
            </a: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A86F10-D9CA-40B6-BD7E-C8F2F1341F0D}"/>
              </a:ext>
            </a:extLst>
          </p:cNvPr>
          <p:cNvSpPr txBox="1"/>
          <p:nvPr/>
        </p:nvSpPr>
        <p:spPr>
          <a:xfrm>
            <a:off x="5579475" y="3443647"/>
            <a:ext cx="618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구르는 동안은 무적 판정을 받는다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7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BE91E8-686B-46B1-B379-5907F5040920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E66707-773F-42AC-9746-06FC4FDAE7F5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A80B2A-F631-4C04-ADDF-933B6D84E0CD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방어 요소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3E40BB-6C55-4B02-9BCF-575C3FFFFF8C}"/>
              </a:ext>
            </a:extLst>
          </p:cNvPr>
          <p:cNvGrpSpPr/>
          <p:nvPr/>
        </p:nvGrpSpPr>
        <p:grpSpPr>
          <a:xfrm>
            <a:off x="654455" y="2157772"/>
            <a:ext cx="4572000" cy="2867228"/>
            <a:chOff x="654455" y="2157772"/>
            <a:chExt cx="4572000" cy="2867228"/>
          </a:xfrm>
        </p:grpSpPr>
        <p:pic>
          <p:nvPicPr>
            <p:cNvPr id="12" name="Picture 4" descr="Code Vein Boss GIF - Code Vein Boss Queens Knight - Discover &amp;amp; Share GIFs">
              <a:extLst>
                <a:ext uri="{FF2B5EF4-FFF2-40B4-BE49-F238E27FC236}">
                  <a16:creationId xmlns:a16="http://schemas.microsoft.com/office/drawing/2014/main" id="{7CD3B2AE-A963-472F-A1DB-AA26647EB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55" y="2157772"/>
              <a:ext cx="4572000" cy="25717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9E551AB-37B9-46EC-9483-5D356519C40D}"/>
                </a:ext>
              </a:extLst>
            </p:cNvPr>
            <p:cNvSpPr/>
            <p:nvPr/>
          </p:nvSpPr>
          <p:spPr>
            <a:xfrm>
              <a:off x="1355642" y="4501780"/>
              <a:ext cx="3169626" cy="5232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방어액션  </a:t>
              </a:r>
              <a:r>
                <a:rPr lang="en-US" altLang="ko-KR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2 </a:t>
              </a:r>
              <a:r>
                <a:rPr lang="ko-KR" altLang="en-US" sz="2400" spc="-150" dirty="0" err="1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ㅣ</a:t>
              </a:r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 </a:t>
              </a:r>
              <a:r>
                <a:rPr lang="ko-KR" altLang="en-US" sz="2400" spc="-150" dirty="0">
                  <a:solidFill>
                    <a:srgbClr val="45C1F5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가드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E10215-DA03-4D1B-9505-4EC973D4CFD8}"/>
              </a:ext>
            </a:extLst>
          </p:cNvPr>
          <p:cNvSpPr txBox="1"/>
          <p:nvPr/>
        </p:nvSpPr>
        <p:spPr>
          <a:xfrm>
            <a:off x="5414029" y="2802487"/>
            <a:ext cx="5636474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방패로 </a:t>
            </a:r>
            <a:r>
              <a:rPr lang="ko-KR" altLang="en-US" sz="3200" spc="-150" dirty="0">
                <a:solidFill>
                  <a:schemeClr val="accent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공격을 막아내는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액션</a:t>
            </a: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A3551B-251D-4992-A66D-BE364C69D6AF}"/>
              </a:ext>
            </a:extLst>
          </p:cNvPr>
          <p:cNvSpPr txBox="1"/>
          <p:nvPr/>
        </p:nvSpPr>
        <p:spPr>
          <a:xfrm>
            <a:off x="5579475" y="3443647"/>
            <a:ext cx="618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 err="1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가드시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균형 게이지가 감소하며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게이지가 소진되면 기절한다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 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67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79D5375-C543-4D2F-A9D7-C3C774DA641C}"/>
              </a:ext>
            </a:extLst>
          </p:cNvPr>
          <p:cNvGrpSpPr/>
          <p:nvPr/>
        </p:nvGrpSpPr>
        <p:grpSpPr>
          <a:xfrm>
            <a:off x="995318" y="1466886"/>
            <a:ext cx="10166383" cy="4315954"/>
            <a:chOff x="995318" y="1466886"/>
            <a:chExt cx="10166383" cy="4315954"/>
          </a:xfrm>
        </p:grpSpPr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0612A548-8C7A-4DDC-A94A-F20F85871640}"/>
                </a:ext>
              </a:extLst>
            </p:cNvPr>
            <p:cNvSpPr/>
            <p:nvPr/>
          </p:nvSpPr>
          <p:spPr>
            <a:xfrm>
              <a:off x="7485057" y="1921973"/>
              <a:ext cx="3676644" cy="386076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45C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ED731990-D04C-4DCB-AD15-7A8FFE27D052}"/>
                </a:ext>
              </a:extLst>
            </p:cNvPr>
            <p:cNvSpPr/>
            <p:nvPr/>
          </p:nvSpPr>
          <p:spPr>
            <a:xfrm>
              <a:off x="995318" y="1922080"/>
              <a:ext cx="6783301" cy="386076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45C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pic>
          <p:nvPicPr>
            <p:cNvPr id="346" name="Picture 2" descr="꿀팁] 키보드 불량 쉽게 확인하는 방법 : 다나와 DPG는 내맘을 디피지">
              <a:extLst>
                <a:ext uri="{FF2B5EF4-FFF2-40B4-BE49-F238E27FC236}">
                  <a16:creationId xmlns:a16="http://schemas.microsoft.com/office/drawing/2014/main" id="{67F6D73D-5F13-42A3-AD53-76759618D4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5" r="33853" b="8795"/>
            <a:stretch/>
          </p:blipFill>
          <p:spPr bwMode="auto">
            <a:xfrm>
              <a:off x="1690856" y="2709121"/>
              <a:ext cx="5350934" cy="22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D8E699B7-7726-469C-B3AF-DE38F2678B78}"/>
                </a:ext>
              </a:extLst>
            </p:cNvPr>
            <p:cNvSpPr/>
            <p:nvPr/>
          </p:nvSpPr>
          <p:spPr>
            <a:xfrm>
              <a:off x="995318" y="1466886"/>
              <a:ext cx="10166383" cy="524665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45C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캐릭터 조작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940903-538D-4053-8E74-BF8296D2B076}"/>
                </a:ext>
              </a:extLst>
            </p:cNvPr>
            <p:cNvGrpSpPr/>
            <p:nvPr/>
          </p:nvGrpSpPr>
          <p:grpSpPr>
            <a:xfrm>
              <a:off x="8811659" y="2947246"/>
              <a:ext cx="1304397" cy="1947313"/>
              <a:chOff x="8811659" y="2947246"/>
              <a:chExt cx="1304397" cy="1947313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BAE49A3-E59A-492F-A5E6-2D40816287EB}"/>
                  </a:ext>
                </a:extLst>
              </p:cNvPr>
              <p:cNvGrpSpPr/>
              <p:nvPr/>
            </p:nvGrpSpPr>
            <p:grpSpPr>
              <a:xfrm>
                <a:off x="8811659" y="2947246"/>
                <a:ext cx="1303270" cy="1261534"/>
                <a:chOff x="8723886" y="2947246"/>
                <a:chExt cx="1303270" cy="1261534"/>
              </a:xfrm>
              <a:solidFill>
                <a:schemeClr val="tx1"/>
              </a:solidFill>
            </p:grpSpPr>
            <p:sp>
              <p:nvSpPr>
                <p:cNvPr id="53" name="부분 원형 52">
                  <a:extLst>
                    <a:ext uri="{FF2B5EF4-FFF2-40B4-BE49-F238E27FC236}">
                      <a16:creationId xmlns:a16="http://schemas.microsoft.com/office/drawing/2014/main" id="{0B726FD6-743C-4A2E-AA68-BE71F5BA940C}"/>
                    </a:ext>
                  </a:extLst>
                </p:cNvPr>
                <p:cNvSpPr/>
                <p:nvPr/>
              </p:nvSpPr>
              <p:spPr>
                <a:xfrm>
                  <a:off x="8723886" y="2947246"/>
                  <a:ext cx="1261534" cy="1261534"/>
                </a:xfrm>
                <a:prstGeom prst="pie">
                  <a:avLst>
                    <a:gd name="adj1" fmla="val 10810634"/>
                    <a:gd name="adj2" fmla="val 16200000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bg1"/>
                    </a:solidFill>
                    <a:latin typeface="a아시아헤드4" panose="02020600000000000000" pitchFamily="18" charset="-127"/>
                    <a:ea typeface="a아시아헤드4" panose="02020600000000000000" pitchFamily="18" charset="-127"/>
                  </a:endParaRPr>
                </a:p>
              </p:txBody>
            </p:sp>
            <p:sp>
              <p:nvSpPr>
                <p:cNvPr id="54" name="부분 원형 53">
                  <a:extLst>
                    <a:ext uri="{FF2B5EF4-FFF2-40B4-BE49-F238E27FC236}">
                      <a16:creationId xmlns:a16="http://schemas.microsoft.com/office/drawing/2014/main" id="{C7BA56CF-B15E-47B1-8FCE-4AF77185E5A1}"/>
                    </a:ext>
                  </a:extLst>
                </p:cNvPr>
                <p:cNvSpPr/>
                <p:nvPr/>
              </p:nvSpPr>
              <p:spPr>
                <a:xfrm flipH="1">
                  <a:off x="8767156" y="2947246"/>
                  <a:ext cx="1260000" cy="1261534"/>
                </a:xfrm>
                <a:prstGeom prst="pie">
                  <a:avLst>
                    <a:gd name="adj1" fmla="val 10810634"/>
                    <a:gd name="adj2" fmla="val 16200000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chemeClr val="bg1"/>
                    </a:solidFill>
                    <a:latin typeface="a아시아헤드4" panose="02020600000000000000" pitchFamily="18" charset="-127"/>
                    <a:ea typeface="a아시아헤드4" panose="02020600000000000000" pitchFamily="18" charset="-127"/>
                  </a:endParaRPr>
                </a:p>
              </p:txBody>
            </p:sp>
          </p:grpSp>
          <p:sp>
            <p:nvSpPr>
              <p:cNvPr id="360" name="순서도: 지연 359">
                <a:extLst>
                  <a:ext uri="{FF2B5EF4-FFF2-40B4-BE49-F238E27FC236}">
                    <a16:creationId xmlns:a16="http://schemas.microsoft.com/office/drawing/2014/main" id="{5E819D7D-6D11-4848-BB6C-317C98103922}"/>
                  </a:ext>
                </a:extLst>
              </p:cNvPr>
              <p:cNvSpPr/>
              <p:nvPr/>
            </p:nvSpPr>
            <p:spPr>
              <a:xfrm rot="5400000">
                <a:off x="8833653" y="3612157"/>
                <a:ext cx="1261535" cy="1303270"/>
              </a:xfrm>
              <a:prstGeom prst="flowChartDelay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endParaRPr>
              </a:p>
            </p:txBody>
          </p:sp>
        </p:grpSp>
      </p:grpSp>
      <p:sp>
        <p:nvSpPr>
          <p:cNvPr id="347" name="모서리가 둥근 직사각형 27">
            <a:extLst>
              <a:ext uri="{FF2B5EF4-FFF2-40B4-BE49-F238E27FC236}">
                <a16:creationId xmlns:a16="http://schemas.microsoft.com/office/drawing/2014/main" id="{6C09C32A-2591-45DA-A650-782558A09994}"/>
              </a:ext>
            </a:extLst>
          </p:cNvPr>
          <p:cNvSpPr/>
          <p:nvPr/>
        </p:nvSpPr>
        <p:spPr>
          <a:xfrm>
            <a:off x="2643250" y="3495574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W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50" name="모서리가 둥근 직사각형 27">
            <a:extLst>
              <a:ext uri="{FF2B5EF4-FFF2-40B4-BE49-F238E27FC236}">
                <a16:creationId xmlns:a16="http://schemas.microsoft.com/office/drawing/2014/main" id="{E7B1ECB5-046C-4B08-9375-3E4B0A032523}"/>
              </a:ext>
            </a:extLst>
          </p:cNvPr>
          <p:cNvSpPr/>
          <p:nvPr/>
        </p:nvSpPr>
        <p:spPr>
          <a:xfrm>
            <a:off x="2469803" y="3837563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A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52" name="모서리가 둥근 직사각형 27">
            <a:extLst>
              <a:ext uri="{FF2B5EF4-FFF2-40B4-BE49-F238E27FC236}">
                <a16:creationId xmlns:a16="http://schemas.microsoft.com/office/drawing/2014/main" id="{8FA0CB31-4D48-458A-B6EC-296C097D4EF2}"/>
              </a:ext>
            </a:extLst>
          </p:cNvPr>
          <p:cNvSpPr/>
          <p:nvPr/>
        </p:nvSpPr>
        <p:spPr>
          <a:xfrm>
            <a:off x="3157235" y="3837563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D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53" name="모서리가 둥근 직사각형 27">
            <a:extLst>
              <a:ext uri="{FF2B5EF4-FFF2-40B4-BE49-F238E27FC236}">
                <a16:creationId xmlns:a16="http://schemas.microsoft.com/office/drawing/2014/main" id="{6B4475FA-6C0E-41A8-A94A-174DE23CC97B}"/>
              </a:ext>
            </a:extLst>
          </p:cNvPr>
          <p:cNvSpPr/>
          <p:nvPr/>
        </p:nvSpPr>
        <p:spPr>
          <a:xfrm>
            <a:off x="2476153" y="3149084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2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54" name="모서리가 둥근 직사각형 27">
            <a:extLst>
              <a:ext uri="{FF2B5EF4-FFF2-40B4-BE49-F238E27FC236}">
                <a16:creationId xmlns:a16="http://schemas.microsoft.com/office/drawing/2014/main" id="{9BB78A75-5F60-4386-8B38-4C794D8C27BE}"/>
              </a:ext>
            </a:extLst>
          </p:cNvPr>
          <p:cNvSpPr/>
          <p:nvPr/>
        </p:nvSpPr>
        <p:spPr>
          <a:xfrm>
            <a:off x="2132437" y="3149084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55" name="모서리가 둥근 직사각형 27">
            <a:extLst>
              <a:ext uri="{FF2B5EF4-FFF2-40B4-BE49-F238E27FC236}">
                <a16:creationId xmlns:a16="http://schemas.microsoft.com/office/drawing/2014/main" id="{7C53A7F6-C5BC-4FBD-B57F-567A889806A4}"/>
              </a:ext>
            </a:extLst>
          </p:cNvPr>
          <p:cNvSpPr/>
          <p:nvPr/>
        </p:nvSpPr>
        <p:spPr>
          <a:xfrm>
            <a:off x="2819869" y="3149084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3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56" name="모서리가 둥근 직사각형 27">
            <a:extLst>
              <a:ext uri="{FF2B5EF4-FFF2-40B4-BE49-F238E27FC236}">
                <a16:creationId xmlns:a16="http://schemas.microsoft.com/office/drawing/2014/main" id="{F1318FD2-A76F-4E96-B703-27A78F36CC15}"/>
              </a:ext>
            </a:extLst>
          </p:cNvPr>
          <p:cNvSpPr/>
          <p:nvPr/>
        </p:nvSpPr>
        <p:spPr>
          <a:xfrm>
            <a:off x="3249220" y="4531122"/>
            <a:ext cx="2393453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Space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57" name="모서리가 둥근 직사각형 27">
            <a:extLst>
              <a:ext uri="{FF2B5EF4-FFF2-40B4-BE49-F238E27FC236}">
                <a16:creationId xmlns:a16="http://schemas.microsoft.com/office/drawing/2014/main" id="{286ADA1A-E965-49F6-98AB-9A2992F19059}"/>
              </a:ext>
            </a:extLst>
          </p:cNvPr>
          <p:cNvSpPr/>
          <p:nvPr/>
        </p:nvSpPr>
        <p:spPr>
          <a:xfrm>
            <a:off x="1791895" y="3495574"/>
            <a:ext cx="496920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Tab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8581F562-707D-4A9E-8C13-8F34AAE10E5E}"/>
              </a:ext>
            </a:extLst>
          </p:cNvPr>
          <p:cNvSpPr txBox="1"/>
          <p:nvPr/>
        </p:nvSpPr>
        <p:spPr>
          <a:xfrm>
            <a:off x="1733874" y="2348840"/>
            <a:ext cx="104455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스킬</a:t>
            </a:r>
          </a:p>
        </p:txBody>
      </p:sp>
      <p:cxnSp>
        <p:nvCxnSpPr>
          <p:cNvPr id="378" name="직선 연결선 377">
            <a:extLst>
              <a:ext uri="{FF2B5EF4-FFF2-40B4-BE49-F238E27FC236}">
                <a16:creationId xmlns:a16="http://schemas.microsoft.com/office/drawing/2014/main" id="{B0D59193-13BA-4223-BFB5-14E9FBAF33CB}"/>
              </a:ext>
            </a:extLst>
          </p:cNvPr>
          <p:cNvCxnSpPr>
            <a:cxnSpLocks/>
            <a:endCxn id="373" idx="2"/>
          </p:cNvCxnSpPr>
          <p:nvPr/>
        </p:nvCxnSpPr>
        <p:spPr>
          <a:xfrm flipV="1">
            <a:off x="2256150" y="2687394"/>
            <a:ext cx="0" cy="45661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직선 연결선 378">
            <a:extLst>
              <a:ext uri="{FF2B5EF4-FFF2-40B4-BE49-F238E27FC236}">
                <a16:creationId xmlns:a16="http://schemas.microsoft.com/office/drawing/2014/main" id="{9AEF44DE-1501-4F7D-BD44-1E9AFDA70F6F}"/>
              </a:ext>
            </a:extLst>
          </p:cNvPr>
          <p:cNvCxnSpPr>
            <a:cxnSpLocks/>
            <a:stCxn id="381" idx="0"/>
          </p:cNvCxnSpPr>
          <p:nvPr/>
        </p:nvCxnSpPr>
        <p:spPr>
          <a:xfrm flipV="1">
            <a:off x="1913250" y="3837564"/>
            <a:ext cx="0" cy="125896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>
            <a:extLst>
              <a:ext uri="{FF2B5EF4-FFF2-40B4-BE49-F238E27FC236}">
                <a16:creationId xmlns:a16="http://schemas.microsoft.com/office/drawing/2014/main" id="{BC068A31-4724-467E-B710-F1F51AF5BE13}"/>
              </a:ext>
            </a:extLst>
          </p:cNvPr>
          <p:cNvSpPr txBox="1"/>
          <p:nvPr/>
        </p:nvSpPr>
        <p:spPr>
          <a:xfrm>
            <a:off x="1400647" y="5096525"/>
            <a:ext cx="102520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타겟 지정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C29440B1-6788-4685-9FCD-7B800180B253}"/>
              </a:ext>
            </a:extLst>
          </p:cNvPr>
          <p:cNvSpPr txBox="1"/>
          <p:nvPr/>
        </p:nvSpPr>
        <p:spPr>
          <a:xfrm>
            <a:off x="2497536" y="5096525"/>
            <a:ext cx="85699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이동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977CBA06-B16C-463E-98EA-5C81ADF52F3C}"/>
              </a:ext>
            </a:extLst>
          </p:cNvPr>
          <p:cNvSpPr txBox="1"/>
          <p:nvPr/>
        </p:nvSpPr>
        <p:spPr>
          <a:xfrm>
            <a:off x="4017450" y="5096525"/>
            <a:ext cx="85699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구르기</a:t>
            </a:r>
          </a:p>
        </p:txBody>
      </p:sp>
      <p:cxnSp>
        <p:nvCxnSpPr>
          <p:cNvPr id="384" name="직선 연결선 383">
            <a:extLst>
              <a:ext uri="{FF2B5EF4-FFF2-40B4-BE49-F238E27FC236}">
                <a16:creationId xmlns:a16="http://schemas.microsoft.com/office/drawing/2014/main" id="{FAD148DE-E222-4A96-A6DC-62EC16F52DCB}"/>
              </a:ext>
            </a:extLst>
          </p:cNvPr>
          <p:cNvCxnSpPr>
            <a:cxnSpLocks/>
            <a:stCxn id="382" idx="0"/>
          </p:cNvCxnSpPr>
          <p:nvPr/>
        </p:nvCxnSpPr>
        <p:spPr>
          <a:xfrm flipV="1">
            <a:off x="2926032" y="4112130"/>
            <a:ext cx="0" cy="984395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연결선 385">
            <a:extLst>
              <a:ext uri="{FF2B5EF4-FFF2-40B4-BE49-F238E27FC236}">
                <a16:creationId xmlns:a16="http://schemas.microsoft.com/office/drawing/2014/main" id="{EA5660DD-620C-4FEC-A988-CBD1D67696A4}"/>
              </a:ext>
            </a:extLst>
          </p:cNvPr>
          <p:cNvCxnSpPr>
            <a:cxnSpLocks/>
            <a:stCxn id="383" idx="0"/>
            <a:endCxn id="356" idx="2"/>
          </p:cNvCxnSpPr>
          <p:nvPr/>
        </p:nvCxnSpPr>
        <p:spPr>
          <a:xfrm flipV="1">
            <a:off x="4445946" y="4862770"/>
            <a:ext cx="1" cy="233755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TextBox 390">
            <a:extLst>
              <a:ext uri="{FF2B5EF4-FFF2-40B4-BE49-F238E27FC236}">
                <a16:creationId xmlns:a16="http://schemas.microsoft.com/office/drawing/2014/main" id="{A1C090D5-7B87-4BE0-A882-BA6CCEFF3662}"/>
              </a:ext>
            </a:extLst>
          </p:cNvPr>
          <p:cNvSpPr txBox="1"/>
          <p:nvPr/>
        </p:nvSpPr>
        <p:spPr>
          <a:xfrm>
            <a:off x="7642133" y="3160469"/>
            <a:ext cx="104455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공격</a:t>
            </a:r>
          </a:p>
        </p:txBody>
      </p:sp>
      <p:cxnSp>
        <p:nvCxnSpPr>
          <p:cNvPr id="392" name="직선 연결선 391">
            <a:extLst>
              <a:ext uri="{FF2B5EF4-FFF2-40B4-BE49-F238E27FC236}">
                <a16:creationId xmlns:a16="http://schemas.microsoft.com/office/drawing/2014/main" id="{958380AA-1E4D-444E-8268-F372B3D30B9C}"/>
              </a:ext>
            </a:extLst>
          </p:cNvPr>
          <p:cNvCxnSpPr>
            <a:cxnSpLocks/>
          </p:cNvCxnSpPr>
          <p:nvPr/>
        </p:nvCxnSpPr>
        <p:spPr>
          <a:xfrm>
            <a:off x="8410990" y="3329746"/>
            <a:ext cx="423873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TextBox 399">
            <a:extLst>
              <a:ext uri="{FF2B5EF4-FFF2-40B4-BE49-F238E27FC236}">
                <a16:creationId xmlns:a16="http://schemas.microsoft.com/office/drawing/2014/main" id="{A433BF3F-1D88-4847-A436-A5CD5921421F}"/>
              </a:ext>
            </a:extLst>
          </p:cNvPr>
          <p:cNvSpPr txBox="1"/>
          <p:nvPr/>
        </p:nvSpPr>
        <p:spPr>
          <a:xfrm>
            <a:off x="10241030" y="3160469"/>
            <a:ext cx="104455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가드</a:t>
            </a:r>
          </a:p>
        </p:txBody>
      </p:sp>
      <p:cxnSp>
        <p:nvCxnSpPr>
          <p:cNvPr id="401" name="직선 연결선 400">
            <a:extLst>
              <a:ext uri="{FF2B5EF4-FFF2-40B4-BE49-F238E27FC236}">
                <a16:creationId xmlns:a16="http://schemas.microsoft.com/office/drawing/2014/main" id="{E41A8BA2-AFC2-48A5-A870-3F34BEB9BA6F}"/>
              </a:ext>
            </a:extLst>
          </p:cNvPr>
          <p:cNvCxnSpPr>
            <a:cxnSpLocks/>
          </p:cNvCxnSpPr>
          <p:nvPr/>
        </p:nvCxnSpPr>
        <p:spPr>
          <a:xfrm flipH="1">
            <a:off x="10046788" y="3329746"/>
            <a:ext cx="474601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619D266-EDFE-4C96-B426-40C229951EC3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A4A322-90D4-4C04-A24B-90C81CF197E7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E8A1B9-70FF-4E43-A966-CB7302E1CE7E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1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1" name="모서리가 둥근 직사각형 27">
            <a:extLst>
              <a:ext uri="{FF2B5EF4-FFF2-40B4-BE49-F238E27FC236}">
                <a16:creationId xmlns:a16="http://schemas.microsoft.com/office/drawing/2014/main" id="{B23A8A05-1530-41B1-88DD-6BDB5132EA54}"/>
              </a:ext>
            </a:extLst>
          </p:cNvPr>
          <p:cNvSpPr/>
          <p:nvPr/>
        </p:nvSpPr>
        <p:spPr>
          <a:xfrm>
            <a:off x="2813229" y="3837563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S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59" name="부분 원형 358">
            <a:extLst>
              <a:ext uri="{FF2B5EF4-FFF2-40B4-BE49-F238E27FC236}">
                <a16:creationId xmlns:a16="http://schemas.microsoft.com/office/drawing/2014/main" id="{BF00F1DD-32F0-4756-AB2C-4CB57F76CCF8}"/>
              </a:ext>
            </a:extLst>
          </p:cNvPr>
          <p:cNvSpPr/>
          <p:nvPr/>
        </p:nvSpPr>
        <p:spPr>
          <a:xfrm>
            <a:off x="8812786" y="2947139"/>
            <a:ext cx="1261534" cy="1261534"/>
          </a:xfrm>
          <a:prstGeom prst="pie">
            <a:avLst>
              <a:gd name="adj1" fmla="val 10810634"/>
              <a:gd name="adj2" fmla="val 16200000"/>
            </a:avLst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61" name="부분 원형 360">
            <a:extLst>
              <a:ext uri="{FF2B5EF4-FFF2-40B4-BE49-F238E27FC236}">
                <a16:creationId xmlns:a16="http://schemas.microsoft.com/office/drawing/2014/main" id="{E86A364A-D37B-487B-AE26-11D542910CD7}"/>
              </a:ext>
            </a:extLst>
          </p:cNvPr>
          <p:cNvSpPr/>
          <p:nvPr/>
        </p:nvSpPr>
        <p:spPr>
          <a:xfrm flipH="1">
            <a:off x="8856056" y="2947139"/>
            <a:ext cx="1260000" cy="1261534"/>
          </a:xfrm>
          <a:prstGeom prst="pie">
            <a:avLst>
              <a:gd name="adj1" fmla="val 10810634"/>
              <a:gd name="adj2" fmla="val 16200000"/>
            </a:avLst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8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animBg="1"/>
      <p:bldP spid="350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73" grpId="0"/>
      <p:bldP spid="381" grpId="0"/>
      <p:bldP spid="382" grpId="0"/>
      <p:bldP spid="383" grpId="0"/>
      <p:bldP spid="391" grpId="0"/>
      <p:bldP spid="400" grpId="0"/>
      <p:bldP spid="351" grpId="0" animBg="1"/>
      <p:bldP spid="359" grpId="0" animBg="1"/>
      <p:bldP spid="3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3F1937D-4CBA-4BD8-83F2-8DFAF072BD9D}"/>
              </a:ext>
            </a:extLst>
          </p:cNvPr>
          <p:cNvSpPr txBox="1"/>
          <p:nvPr/>
        </p:nvSpPr>
        <p:spPr>
          <a:xfrm>
            <a:off x="4701232" y="2974154"/>
            <a:ext cx="282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accent4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몬스터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5588" y="261938"/>
            <a:ext cx="11680825" cy="63341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8836" y="2950341"/>
            <a:ext cx="361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몬스터</a:t>
            </a:r>
          </a:p>
        </p:txBody>
      </p:sp>
    </p:spTree>
    <p:extLst>
      <p:ext uri="{BB962C8B-B14F-4D97-AF65-F5344CB8AC3E}">
        <p14:creationId xmlns:p14="http://schemas.microsoft.com/office/powerpoint/2010/main" val="8756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&amp;#39;Genshin Impact&amp;#39; review: it does more than just ride on the coattails of  &amp;#39;Breath Of The Wild&amp;#39;">
            <a:extLst>
              <a:ext uri="{FF2B5EF4-FFF2-40B4-BE49-F238E27FC236}">
                <a16:creationId xmlns:a16="http://schemas.microsoft.com/office/drawing/2014/main" id="{8C3A3201-DD4E-4AED-AE7B-1FE248BD6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7" t="5709" r="15130" b="5709"/>
          <a:stretch/>
        </p:blipFill>
        <p:spPr bwMode="auto">
          <a:xfrm>
            <a:off x="3051208" y="0"/>
            <a:ext cx="91407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0E76D9CB-B4FA-4574-B14E-E6DECEF7DAE5}"/>
              </a:ext>
            </a:extLst>
          </p:cNvPr>
          <p:cNvSpPr/>
          <p:nvPr/>
        </p:nvSpPr>
        <p:spPr>
          <a:xfrm>
            <a:off x="131234" y="1714681"/>
            <a:ext cx="5672666" cy="18081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2A7D4-1C7D-4464-8A69-4AEAFCF795A2}"/>
              </a:ext>
            </a:extLst>
          </p:cNvPr>
          <p:cNvSpPr txBox="1"/>
          <p:nvPr/>
        </p:nvSpPr>
        <p:spPr>
          <a:xfrm>
            <a:off x="1262970" y="3016694"/>
            <a:ext cx="3531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spc="300" dirty="0">
                <a:solidFill>
                  <a:srgbClr val="182245"/>
                </a:solidFill>
                <a:latin typeface="-사파이어IIM" panose="02030504000101010101" pitchFamily="18" charset="-127"/>
                <a:ea typeface="-사파이어IIM" panose="02030504000101010101" pitchFamily="18" charset="-127"/>
              </a:rPr>
              <a:t>UNWELCOME GUEST</a:t>
            </a:r>
            <a:endParaRPr lang="ko-KR" altLang="en-US" sz="1400" spc="300" dirty="0">
              <a:solidFill>
                <a:srgbClr val="182245"/>
              </a:solidFill>
              <a:latin typeface="-사파이어IIM" panose="02030504000101010101" pitchFamily="18" charset="-127"/>
              <a:ea typeface="-사파이어IIM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2D933-B16F-463F-B5BC-D46D5C82C5CA}"/>
              </a:ext>
            </a:extLst>
          </p:cNvPr>
          <p:cNvSpPr txBox="1"/>
          <p:nvPr/>
        </p:nvSpPr>
        <p:spPr>
          <a:xfrm>
            <a:off x="-38100" y="1847114"/>
            <a:ext cx="6134100" cy="756566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>
            <a:defPPr>
              <a:defRPr lang="ko-KR"/>
            </a:defPPr>
            <a:lvl1pPr algn="dist">
              <a:defRPr sz="2000" spc="-300">
                <a:solidFill>
                  <a:schemeClr val="accent6">
                    <a:lumMod val="50000"/>
                  </a:schemeClr>
                </a:solidFill>
                <a:latin typeface="-사파이어IIM" panose="02030504000101010101" pitchFamily="18" charset="-127"/>
                <a:ea typeface="-사파이어IIM" panose="02030504000101010101" pitchFamily="18" charset="-127"/>
              </a:defRPr>
            </a:lvl1pPr>
          </a:lstStyle>
          <a:p>
            <a:pPr algn="ctr"/>
            <a:r>
              <a:rPr lang="en-US" altLang="ko-KR" sz="5400" dirty="0"/>
              <a:t>HADAS FIESTA</a:t>
            </a:r>
            <a:endParaRPr lang="ko-KR" altLang="en-US" sz="5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7E1F64-A8E5-45FD-BCD0-7479EB86C93C}"/>
              </a:ext>
            </a:extLst>
          </p:cNvPr>
          <p:cNvGrpSpPr/>
          <p:nvPr/>
        </p:nvGrpSpPr>
        <p:grpSpPr>
          <a:xfrm>
            <a:off x="575999" y="2610276"/>
            <a:ext cx="4905903" cy="258480"/>
            <a:chOff x="575999" y="2610276"/>
            <a:chExt cx="4905903" cy="25848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8E4390E-A1CA-4DE0-A46D-EBD19A8E44C3}"/>
                </a:ext>
              </a:extLst>
            </p:cNvPr>
            <p:cNvGrpSpPr/>
            <p:nvPr/>
          </p:nvGrpSpPr>
          <p:grpSpPr>
            <a:xfrm>
              <a:off x="575999" y="2679881"/>
              <a:ext cx="4905903" cy="119271"/>
              <a:chOff x="3516943" y="4200247"/>
              <a:chExt cx="4905903" cy="119271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C84DC71-F9C6-4D76-AA31-25FDE7A29DDC}"/>
                  </a:ext>
                </a:extLst>
              </p:cNvPr>
              <p:cNvCxnSpPr>
                <a:cxnSpLocks/>
                <a:stCxn id="31" idx="6"/>
                <a:endCxn id="32" idx="2"/>
              </p:cNvCxnSpPr>
              <p:nvPr/>
            </p:nvCxnSpPr>
            <p:spPr>
              <a:xfrm>
                <a:off x="3516943" y="4259883"/>
                <a:ext cx="4905903" cy="0"/>
              </a:xfrm>
              <a:prstGeom prst="line">
                <a:avLst/>
              </a:prstGeom>
              <a:ln w="19050">
                <a:solidFill>
                  <a:srgbClr val="1822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DA62FBD0-691C-4358-A1A8-B80B48576418}"/>
                  </a:ext>
                </a:extLst>
              </p:cNvPr>
              <p:cNvSpPr/>
              <p:nvPr/>
            </p:nvSpPr>
            <p:spPr>
              <a:xfrm>
                <a:off x="3823391" y="4200247"/>
                <a:ext cx="119271" cy="119271"/>
              </a:xfrm>
              <a:prstGeom prst="ellipse">
                <a:avLst/>
              </a:prstGeom>
              <a:solidFill>
                <a:srgbClr val="182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pPr algn="dist"/>
                <a:endParaRPr lang="ko-KR" altLang="en-US" sz="1400" u="sng" spc="-300">
                  <a:solidFill>
                    <a:srgbClr val="7CF4FF"/>
                  </a:solidFill>
                  <a:latin typeface="-사파이어IIM" panose="02030504000101010101" pitchFamily="18" charset="-127"/>
                  <a:ea typeface="-사파이어IIM" panose="02030504000101010101" pitchFamily="18" charset="-127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872EA7E2-2384-4725-8624-43616E5EB7F7}"/>
                  </a:ext>
                </a:extLst>
              </p:cNvPr>
              <p:cNvSpPr/>
              <p:nvPr/>
            </p:nvSpPr>
            <p:spPr>
              <a:xfrm>
                <a:off x="7997127" y="4200247"/>
                <a:ext cx="119271" cy="119271"/>
              </a:xfrm>
              <a:prstGeom prst="ellipse">
                <a:avLst/>
              </a:prstGeom>
              <a:solidFill>
                <a:srgbClr val="1822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pPr algn="dist"/>
                <a:endParaRPr lang="ko-KR" altLang="en-US" sz="1400" u="sng" spc="-300">
                  <a:solidFill>
                    <a:srgbClr val="7CF4FF"/>
                  </a:solidFill>
                  <a:latin typeface="-사파이어IIM" panose="02030504000101010101" pitchFamily="18" charset="-127"/>
                  <a:ea typeface="-사파이어IIM" panose="02030504000101010101" pitchFamily="18" charset="-127"/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8697593-91E4-4DD8-A502-0EF4FC9164BA}"/>
                </a:ext>
              </a:extLst>
            </p:cNvPr>
            <p:cNvSpPr/>
            <p:nvPr/>
          </p:nvSpPr>
          <p:spPr>
            <a:xfrm>
              <a:off x="1081980" y="2610276"/>
              <a:ext cx="3893940" cy="258480"/>
            </a:xfrm>
            <a:prstGeom prst="roundRect">
              <a:avLst>
                <a:gd name="adj" fmla="val 50000"/>
              </a:avLst>
            </a:prstGeom>
            <a:solidFill>
              <a:srgbClr val="182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algn="dist"/>
              <a:r>
                <a:rPr lang="ko-KR" altLang="en-US" sz="1400" spc="-300" dirty="0" err="1">
                  <a:solidFill>
                    <a:srgbClr val="7CF4FF"/>
                  </a:solidFill>
                  <a:latin typeface="-사파이어IIM" panose="02030504000101010101" pitchFamily="18" charset="-127"/>
                  <a:ea typeface="-사파이어IIM" panose="02030504000101010101" pitchFamily="18" charset="-127"/>
                </a:rPr>
                <a:t>해더스</a:t>
              </a:r>
              <a:r>
                <a:rPr lang="ko-KR" altLang="en-US" sz="1400" spc="-300" dirty="0">
                  <a:solidFill>
                    <a:srgbClr val="7CF4FF"/>
                  </a:solidFill>
                  <a:latin typeface="-사파이어IIM" panose="02030504000101010101" pitchFamily="18" charset="-127"/>
                  <a:ea typeface="-사파이어IIM" panose="02030504000101010101" pitchFamily="18" charset="-127"/>
                </a:rPr>
                <a:t> 피에스타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FFA11C-98B2-405C-A9C3-BF035A4FE485}"/>
              </a:ext>
            </a:extLst>
          </p:cNvPr>
          <p:cNvGrpSpPr/>
          <p:nvPr/>
        </p:nvGrpSpPr>
        <p:grpSpPr>
          <a:xfrm>
            <a:off x="575999" y="4329621"/>
            <a:ext cx="1976701" cy="850478"/>
            <a:chOff x="575999" y="4329621"/>
            <a:chExt cx="1976701" cy="85047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2BA9B64-D209-4315-A6F3-6A8FF15A285A}"/>
                </a:ext>
              </a:extLst>
            </p:cNvPr>
            <p:cNvSpPr txBox="1"/>
            <p:nvPr/>
          </p:nvSpPr>
          <p:spPr>
            <a:xfrm>
              <a:off x="575999" y="4329621"/>
              <a:ext cx="1976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한국</a:t>
              </a:r>
              <a:r>
                <a:rPr lang="en-US" altLang="ko-KR" dirty="0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IT </a:t>
              </a:r>
              <a:r>
                <a:rPr lang="ko-KR" altLang="en-US" dirty="0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전문학교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B101E1-2215-4126-9FD2-AD2689D0527E}"/>
                </a:ext>
              </a:extLst>
            </p:cNvPr>
            <p:cNvSpPr txBox="1"/>
            <p:nvPr/>
          </p:nvSpPr>
          <p:spPr>
            <a:xfrm>
              <a:off x="575999" y="4718434"/>
              <a:ext cx="19767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300" dirty="0" err="1"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오수완</a:t>
              </a:r>
              <a:endParaRPr lang="ko-KR" altLang="en-US" sz="2400" spc="300" dirty="0">
                <a:latin typeface="a아시아헤드4" panose="02020600000000000000" pitchFamily="18" charset="-127"/>
                <a:ea typeface="a아시아헤드4" panose="02020600000000000000" pitchFamily="18" charset="-127"/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36DFA4-7F6E-4995-A6BE-85F54F3D849B}"/>
              </a:ext>
            </a:extLst>
          </p:cNvPr>
          <p:cNvSpPr/>
          <p:nvPr/>
        </p:nvSpPr>
        <p:spPr>
          <a:xfrm>
            <a:off x="131235" y="106109"/>
            <a:ext cx="11929531" cy="6645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14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51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3D80F5D2-0253-4EBF-8697-888E6CC7F264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666B78-04FC-4CBD-856E-966F9EB58DFC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몬스터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B56B00-CA10-4589-A19C-891E4635F1CF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보스 몬스터 </a:t>
            </a:r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B5BF11-ADAC-4129-8DE4-50B12F3F2985}"/>
              </a:ext>
            </a:extLst>
          </p:cNvPr>
          <p:cNvSpPr/>
          <p:nvPr/>
        </p:nvSpPr>
        <p:spPr>
          <a:xfrm>
            <a:off x="5984544" y="1805502"/>
            <a:ext cx="5026356" cy="977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플레이어를 향해 회전하며 돌진한다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(</a:t>
            </a:r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광역 공격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0EF2DE9-8D2A-49F5-8598-94850A9F15F0}"/>
              </a:ext>
            </a:extLst>
          </p:cNvPr>
          <p:cNvSpPr/>
          <p:nvPr/>
        </p:nvSpPr>
        <p:spPr>
          <a:xfrm>
            <a:off x="5984544" y="2945405"/>
            <a:ext cx="5026356" cy="977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플레이어를 향해 돌진한다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(</a:t>
            </a:r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빠른 접근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D57A92A-EF68-4BC2-85FB-D8579EE85324}"/>
              </a:ext>
            </a:extLst>
          </p:cNvPr>
          <p:cNvSpPr/>
          <p:nvPr/>
        </p:nvSpPr>
        <p:spPr>
          <a:xfrm>
            <a:off x="5984544" y="4085309"/>
            <a:ext cx="5026356" cy="977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주변에 </a:t>
            </a:r>
            <a:r>
              <a:rPr lang="ko-KR" altLang="en-US" sz="2000" spc="-100" dirty="0" err="1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디버프를</a:t>
            </a:r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유발하는 독을 내뿜는다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21B810-7E05-400A-8EAF-91FB1009BA4C}"/>
              </a:ext>
            </a:extLst>
          </p:cNvPr>
          <p:cNvGrpSpPr/>
          <p:nvPr/>
        </p:nvGrpSpPr>
        <p:grpSpPr>
          <a:xfrm>
            <a:off x="4932343" y="1805502"/>
            <a:ext cx="1052202" cy="977759"/>
            <a:chOff x="4932343" y="1805502"/>
            <a:chExt cx="1052202" cy="97775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D2BF733-88C5-4A7D-9BF0-E06A509F98D7}"/>
                </a:ext>
              </a:extLst>
            </p:cNvPr>
            <p:cNvSpPr/>
            <p:nvPr/>
          </p:nvSpPr>
          <p:spPr>
            <a:xfrm>
              <a:off x="4932343" y="1805502"/>
              <a:ext cx="1052202" cy="9777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FB50BE-7DD7-439F-83E2-2EAC1A66652D}"/>
                </a:ext>
              </a:extLst>
            </p:cNvPr>
            <p:cNvSpPr txBox="1"/>
            <p:nvPr/>
          </p:nvSpPr>
          <p:spPr>
            <a:xfrm>
              <a:off x="4932343" y="2413001"/>
              <a:ext cx="1052202" cy="2924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회전 돌진</a:t>
              </a: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E2EB5A3-A4D4-47E6-8B0C-E6FEF8FF0D53}"/>
                </a:ext>
              </a:extLst>
            </p:cNvPr>
            <p:cNvSpPr/>
            <p:nvPr/>
          </p:nvSpPr>
          <p:spPr>
            <a:xfrm rot="9900000" flipH="1">
              <a:off x="5198164" y="1895990"/>
              <a:ext cx="542848" cy="542848"/>
            </a:xfrm>
            <a:prstGeom prst="rect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06D4C0-993F-4A0B-81D3-38C591DD114B}"/>
              </a:ext>
            </a:extLst>
          </p:cNvPr>
          <p:cNvGrpSpPr/>
          <p:nvPr/>
        </p:nvGrpSpPr>
        <p:grpSpPr>
          <a:xfrm>
            <a:off x="4932343" y="2945405"/>
            <a:ext cx="1052202" cy="977759"/>
            <a:chOff x="4932343" y="2945405"/>
            <a:chExt cx="1052202" cy="977759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C68D8D5-E6B6-4849-8FEB-169848FFD6C2}"/>
                </a:ext>
              </a:extLst>
            </p:cNvPr>
            <p:cNvSpPr/>
            <p:nvPr/>
          </p:nvSpPr>
          <p:spPr>
            <a:xfrm>
              <a:off x="4932343" y="2945405"/>
              <a:ext cx="1052202" cy="9777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0ADFE56-B93E-4A1C-8523-B8092AEA28F9}"/>
                </a:ext>
              </a:extLst>
            </p:cNvPr>
            <p:cNvSpPr txBox="1"/>
            <p:nvPr/>
          </p:nvSpPr>
          <p:spPr>
            <a:xfrm>
              <a:off x="4932343" y="3552904"/>
              <a:ext cx="1052202" cy="2924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신속 돌진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A84711B-41A4-4ECD-BD16-DCDBBF60D356}"/>
                </a:ext>
              </a:extLst>
            </p:cNvPr>
            <p:cNvSpPr/>
            <p:nvPr/>
          </p:nvSpPr>
          <p:spPr>
            <a:xfrm rot="10800000">
              <a:off x="5198164" y="3049090"/>
              <a:ext cx="542848" cy="542848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B4A1002-E008-4D4A-B6DC-CB2780446CF6}"/>
              </a:ext>
            </a:extLst>
          </p:cNvPr>
          <p:cNvGrpSpPr/>
          <p:nvPr/>
        </p:nvGrpSpPr>
        <p:grpSpPr>
          <a:xfrm>
            <a:off x="4932343" y="4085309"/>
            <a:ext cx="1052202" cy="977759"/>
            <a:chOff x="4932343" y="4085309"/>
            <a:chExt cx="1052202" cy="97775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E94CEB9-9564-49BD-834B-30455D8743EF}"/>
                </a:ext>
              </a:extLst>
            </p:cNvPr>
            <p:cNvSpPr/>
            <p:nvPr/>
          </p:nvSpPr>
          <p:spPr>
            <a:xfrm>
              <a:off x="4932343" y="4085309"/>
              <a:ext cx="1052202" cy="9777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12F064A-F0EA-441A-B560-87BF3BAD5AFB}"/>
                </a:ext>
              </a:extLst>
            </p:cNvPr>
            <p:cNvSpPr txBox="1"/>
            <p:nvPr/>
          </p:nvSpPr>
          <p:spPr>
            <a:xfrm>
              <a:off x="4932343" y="4692808"/>
              <a:ext cx="1052202" cy="2924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독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B4D7E35-8604-4FBD-B841-0A445E9DF8A0}"/>
                </a:ext>
              </a:extLst>
            </p:cNvPr>
            <p:cNvSpPr/>
            <p:nvPr/>
          </p:nvSpPr>
          <p:spPr>
            <a:xfrm>
              <a:off x="5198164" y="4184501"/>
              <a:ext cx="542848" cy="542848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B03598-763E-41D6-9D69-909508D7E7C6}"/>
              </a:ext>
            </a:extLst>
          </p:cNvPr>
          <p:cNvGrpSpPr/>
          <p:nvPr/>
        </p:nvGrpSpPr>
        <p:grpSpPr>
          <a:xfrm>
            <a:off x="1349589" y="1838845"/>
            <a:ext cx="3181732" cy="3441920"/>
            <a:chOff x="1349589" y="1838845"/>
            <a:chExt cx="3181732" cy="3441920"/>
          </a:xfrm>
        </p:grpSpPr>
        <p:pic>
          <p:nvPicPr>
            <p:cNvPr id="13" name="그림 12" descr="텍스트, 실외, 다채로운이(가) 표시된 사진&#10;&#10;자동 생성된 설명">
              <a:extLst>
                <a:ext uri="{FF2B5EF4-FFF2-40B4-BE49-F238E27FC236}">
                  <a16:creationId xmlns:a16="http://schemas.microsoft.com/office/drawing/2014/main" id="{A1D5ABC6-0D13-4C9D-9E8D-7671FC642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53" r="5156"/>
            <a:stretch/>
          </p:blipFill>
          <p:spPr>
            <a:xfrm>
              <a:off x="1349589" y="1838845"/>
              <a:ext cx="3181732" cy="318031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D41516D-D59A-423A-BC00-70B8D0BF52C0}"/>
                </a:ext>
              </a:extLst>
            </p:cNvPr>
            <p:cNvSpPr/>
            <p:nvPr/>
          </p:nvSpPr>
          <p:spPr>
            <a:xfrm>
              <a:off x="1565848" y="4757545"/>
              <a:ext cx="2749214" cy="5232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몬스터  </a:t>
              </a:r>
              <a:r>
                <a:rPr lang="en-US" altLang="ko-KR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1 </a:t>
              </a:r>
              <a:r>
                <a:rPr lang="ko-KR" altLang="en-US" sz="2400" spc="-150" dirty="0" err="1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ㅣ</a:t>
              </a:r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 </a:t>
              </a:r>
              <a:r>
                <a:rPr lang="ko-KR" altLang="en-US" sz="2400" spc="-150" dirty="0">
                  <a:solidFill>
                    <a:srgbClr val="45C1F5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나비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0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72" grpId="0" animBg="1"/>
      <p:bldP spid="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BE91E8-686B-46B1-B379-5907F5040920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E66707-773F-42AC-9746-06FC4FDAE7F5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몬스터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A80B2A-F631-4C04-ADDF-933B6D84E0CD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보스 몬스터 </a:t>
            </a:r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C45C889-95F0-4891-B849-150B1F65641D}"/>
              </a:ext>
            </a:extLst>
          </p:cNvPr>
          <p:cNvSpPr/>
          <p:nvPr/>
        </p:nvSpPr>
        <p:spPr>
          <a:xfrm>
            <a:off x="5984542" y="1229295"/>
            <a:ext cx="5026358" cy="977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대형 망치를 휩쓸어 휘두른다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D480094-6FD0-4AA8-A144-F082E2FAA004}"/>
              </a:ext>
            </a:extLst>
          </p:cNvPr>
          <p:cNvSpPr/>
          <p:nvPr/>
        </p:nvSpPr>
        <p:spPr>
          <a:xfrm>
            <a:off x="5984542" y="2369198"/>
            <a:ext cx="5026358" cy="977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대형 망치를 바닥에 내려찍는다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38E64EC-FC20-45A4-8778-ACF715E8E88C}"/>
              </a:ext>
            </a:extLst>
          </p:cNvPr>
          <p:cNvSpPr/>
          <p:nvPr/>
        </p:nvSpPr>
        <p:spPr>
          <a:xfrm>
            <a:off x="5984542" y="3509102"/>
            <a:ext cx="5026358" cy="977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2000" spc="-100" dirty="0" err="1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기둥뒤에</a:t>
            </a:r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숨으면 대형망치의 공격을 피할 수 있다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FC38104-8198-4A3C-89C1-D054498FA72D}"/>
              </a:ext>
            </a:extLst>
          </p:cNvPr>
          <p:cNvSpPr/>
          <p:nvPr/>
        </p:nvSpPr>
        <p:spPr>
          <a:xfrm>
            <a:off x="5984542" y="4649006"/>
            <a:ext cx="5026358" cy="977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일정시간 포효를 하여 플레이어에게 스턴을 걸고</a:t>
            </a:r>
            <a:endParaRPr lang="en-US" altLang="ko-KR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천장을 무너뜨려 장애물을 생성한다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3133196-B429-45E8-AD2E-2FC15EF706A8}"/>
              </a:ext>
            </a:extLst>
          </p:cNvPr>
          <p:cNvGrpSpPr/>
          <p:nvPr/>
        </p:nvGrpSpPr>
        <p:grpSpPr>
          <a:xfrm>
            <a:off x="4932341" y="4649006"/>
            <a:ext cx="1052204" cy="977759"/>
            <a:chOff x="4932341" y="4649006"/>
            <a:chExt cx="1052204" cy="977759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4B7982E-5272-4EFD-B2C4-DFEEE6059057}"/>
                </a:ext>
              </a:extLst>
            </p:cNvPr>
            <p:cNvSpPr/>
            <p:nvPr/>
          </p:nvSpPr>
          <p:spPr>
            <a:xfrm>
              <a:off x="4932343" y="4649006"/>
              <a:ext cx="1052202" cy="9777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FF6F737-0680-4119-ABD9-BE59097D0892}"/>
                </a:ext>
              </a:extLst>
            </p:cNvPr>
            <p:cNvSpPr txBox="1"/>
            <p:nvPr/>
          </p:nvSpPr>
          <p:spPr>
            <a:xfrm>
              <a:off x="4932341" y="5256505"/>
              <a:ext cx="1052202" cy="29243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bg1"/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포효</a:t>
              </a:r>
            </a:p>
          </p:txBody>
        </p:sp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9C11FBB9-FB9A-4293-A36E-5E88B5FD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178" y="4771099"/>
              <a:ext cx="485463" cy="485463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6D2EAE9-0F4E-4716-A6C6-4C28E721FE8A}"/>
              </a:ext>
            </a:extLst>
          </p:cNvPr>
          <p:cNvGrpSpPr/>
          <p:nvPr/>
        </p:nvGrpSpPr>
        <p:grpSpPr>
          <a:xfrm>
            <a:off x="1349589" y="1842865"/>
            <a:ext cx="3182388" cy="3437900"/>
            <a:chOff x="1349589" y="1842865"/>
            <a:chExt cx="3182388" cy="34379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DC6D0C5-FCF7-4F3A-80FD-F504D590F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9589" y="1842865"/>
              <a:ext cx="3182388" cy="317629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A592AD1-FDFC-49A9-BADB-356AECA4FCB0}"/>
                </a:ext>
              </a:extLst>
            </p:cNvPr>
            <p:cNvSpPr/>
            <p:nvPr/>
          </p:nvSpPr>
          <p:spPr>
            <a:xfrm>
              <a:off x="3507929" y="4677909"/>
              <a:ext cx="958452" cy="338904"/>
            </a:xfrm>
            <a:prstGeom prst="rect">
              <a:avLst/>
            </a:prstGeom>
            <a:solidFill>
              <a:srgbClr val="2630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8DAAB09-35A1-401C-A957-A9AEB3CEFF64}"/>
                </a:ext>
              </a:extLst>
            </p:cNvPr>
            <p:cNvSpPr/>
            <p:nvPr/>
          </p:nvSpPr>
          <p:spPr>
            <a:xfrm>
              <a:off x="1565848" y="4757545"/>
              <a:ext cx="2749214" cy="5232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몬스터  </a:t>
              </a:r>
              <a:r>
                <a:rPr lang="en-US" altLang="ko-KR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2 </a:t>
              </a:r>
              <a:r>
                <a:rPr lang="ko-KR" altLang="en-US" sz="2400" spc="-150" dirty="0" err="1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ㅣ</a:t>
              </a:r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 </a:t>
              </a:r>
              <a:r>
                <a:rPr lang="ko-KR" altLang="en-US" sz="2400" spc="-150" dirty="0">
                  <a:solidFill>
                    <a:srgbClr val="45C1F5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도깨비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B84D4B-6000-4AE4-93E4-242DBA4E0C4F}"/>
              </a:ext>
            </a:extLst>
          </p:cNvPr>
          <p:cNvGrpSpPr/>
          <p:nvPr/>
        </p:nvGrpSpPr>
        <p:grpSpPr>
          <a:xfrm>
            <a:off x="4932341" y="1229295"/>
            <a:ext cx="1052204" cy="977759"/>
            <a:chOff x="4932341" y="1229295"/>
            <a:chExt cx="1052204" cy="9777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BC43EFD-5660-4775-9B52-931A97BE7309}"/>
                </a:ext>
              </a:extLst>
            </p:cNvPr>
            <p:cNvGrpSpPr/>
            <p:nvPr/>
          </p:nvGrpSpPr>
          <p:grpSpPr>
            <a:xfrm>
              <a:off x="4932341" y="1229295"/>
              <a:ext cx="1052204" cy="977759"/>
              <a:chOff x="4932341" y="1229295"/>
              <a:chExt cx="1052204" cy="977759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FDBE040-B5B8-4138-AD73-C23C73E21FBB}"/>
                  </a:ext>
                </a:extLst>
              </p:cNvPr>
              <p:cNvSpPr/>
              <p:nvPr/>
            </p:nvSpPr>
            <p:spPr>
              <a:xfrm>
                <a:off x="4932343" y="1229295"/>
                <a:ext cx="1052202" cy="9777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0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A5ED97D-CB60-4E5C-9768-6B156332BB4F}"/>
                  </a:ext>
                </a:extLst>
              </p:cNvPr>
              <p:cNvSpPr txBox="1"/>
              <p:nvPr/>
            </p:nvSpPr>
            <p:spPr>
              <a:xfrm>
                <a:off x="4932341" y="1836794"/>
                <a:ext cx="1052202" cy="29243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ko-KR" altLang="en-US" sz="1600" spc="-1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휘두르기</a:t>
                </a:r>
              </a:p>
            </p:txBody>
          </p:sp>
        </p:grpSp>
        <p:pic>
          <p:nvPicPr>
            <p:cNvPr id="1026" name="Picture 2" descr="Hammer Icon template black color editable. Hammer Icon symbol Flat vector  illustration for graphic and web design Stock Vector Image &amp;amp; Art - Alamy">
              <a:extLst>
                <a:ext uri="{FF2B5EF4-FFF2-40B4-BE49-F238E27FC236}">
                  <a16:creationId xmlns:a16="http://schemas.microsoft.com/office/drawing/2014/main" id="{68FD6714-C779-4F0F-80E5-E7297C4AE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93" b="95000" l="1344" r="95585">
                          <a14:foregroundMark x1="34933" y1="5926" x2="34165" y2="8148"/>
                          <a14:foregroundMark x1="13820" y1="12037" x2="13820" y2="12037"/>
                          <a14:foregroundMark x1="35893" y1="2593" x2="35893" y2="2593"/>
                          <a14:foregroundMark x1="8445" y1="33333" x2="8445" y2="33333"/>
                          <a14:foregroundMark x1="3071" y1="35185" x2="8253" y2="35185"/>
                          <a14:foregroundMark x1="39347" y1="38148" x2="48944" y2="46852"/>
                          <a14:foregroundMark x1="94434" y1="87222" x2="95969" y2="90556"/>
                          <a14:foregroundMark x1="91555" y1="95000" x2="91171" y2="94444"/>
                          <a14:foregroundMark x1="1344" y1="35000" x2="1344" y2="3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5122919" y="1391158"/>
              <a:ext cx="350513" cy="364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un People Icon Png Clipart Computer Icons Clip Art - Run People Icon Png -  Free Transparent PNG Clipart Images Download">
              <a:extLst>
                <a:ext uri="{FF2B5EF4-FFF2-40B4-BE49-F238E27FC236}">
                  <a16:creationId xmlns:a16="http://schemas.microsoft.com/office/drawing/2014/main" id="{6E5500AD-E196-4AAB-AAF2-EC578C62B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73095" y1="19932" x2="73095" y2="1993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194" y="1402368"/>
              <a:ext cx="542925" cy="382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4582CD-FA95-41D5-A734-1FF2045071E3}"/>
              </a:ext>
            </a:extLst>
          </p:cNvPr>
          <p:cNvGrpSpPr/>
          <p:nvPr/>
        </p:nvGrpSpPr>
        <p:grpSpPr>
          <a:xfrm>
            <a:off x="4932341" y="2369198"/>
            <a:ext cx="1052204" cy="977759"/>
            <a:chOff x="4932341" y="2369198"/>
            <a:chExt cx="1052204" cy="97775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56F88B2-C0B7-4700-AF92-C352450FC995}"/>
                </a:ext>
              </a:extLst>
            </p:cNvPr>
            <p:cNvGrpSpPr/>
            <p:nvPr/>
          </p:nvGrpSpPr>
          <p:grpSpPr>
            <a:xfrm>
              <a:off x="4932341" y="2369198"/>
              <a:ext cx="1052204" cy="977759"/>
              <a:chOff x="4932341" y="2369198"/>
              <a:chExt cx="1052204" cy="977759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7C9D26DA-8E5D-472C-8FD0-6B5A81A6F34A}"/>
                  </a:ext>
                </a:extLst>
              </p:cNvPr>
              <p:cNvSpPr/>
              <p:nvPr/>
            </p:nvSpPr>
            <p:spPr>
              <a:xfrm>
                <a:off x="4932343" y="2369198"/>
                <a:ext cx="1052202" cy="9777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0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BAEFF91-A386-4797-BBEB-D2A477D55C28}"/>
                  </a:ext>
                </a:extLst>
              </p:cNvPr>
              <p:cNvSpPr txBox="1"/>
              <p:nvPr/>
            </p:nvSpPr>
            <p:spPr>
              <a:xfrm>
                <a:off x="4932341" y="2976697"/>
                <a:ext cx="1052202" cy="29243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ko-KR" altLang="en-US" sz="1600" spc="-1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내려찍기</a:t>
                </a: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6499A89-3AB4-4FE5-B518-09E000D1BB1C}"/>
                  </a:ext>
                </a:extLst>
              </p:cNvPr>
              <p:cNvSpPr/>
              <p:nvPr/>
            </p:nvSpPr>
            <p:spPr>
              <a:xfrm rot="9947411" flipH="1" flipV="1">
                <a:off x="5104253" y="2599143"/>
                <a:ext cx="351625" cy="351625"/>
              </a:xfrm>
              <a:prstGeom prst="rect">
                <a:avLst/>
              </a:pr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Picture 2" descr="Hammer Icon template black color editable. Hammer Icon symbol Flat vector  illustration for graphic and web design Stock Vector Image &amp;amp; Art - Alamy">
              <a:extLst>
                <a:ext uri="{FF2B5EF4-FFF2-40B4-BE49-F238E27FC236}">
                  <a16:creationId xmlns:a16="http://schemas.microsoft.com/office/drawing/2014/main" id="{8AB9B351-78C5-4F94-A445-A3BB916A8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93" b="95000" l="1344" r="95585">
                          <a14:foregroundMark x1="34933" y1="5926" x2="34165" y2="8148"/>
                          <a14:foregroundMark x1="13820" y1="12037" x2="13820" y2="12037"/>
                          <a14:foregroundMark x1="35893" y1="2593" x2="35893" y2="2593"/>
                          <a14:foregroundMark x1="8445" y1="33333" x2="8445" y2="33333"/>
                          <a14:foregroundMark x1="3071" y1="35185" x2="8253" y2="35185"/>
                          <a14:foregroundMark x1="39347" y1="38148" x2="48944" y2="46852"/>
                          <a14:foregroundMark x1="94434" y1="87222" x2="95969" y2="90556"/>
                          <a14:foregroundMark x1="91555" y1="95000" x2="91171" y2="94444"/>
                          <a14:foregroundMark x1="1344" y1="35000" x2="1344" y2="3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4543" flipH="1">
              <a:off x="5368733" y="2633784"/>
              <a:ext cx="350513" cy="364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615D2-99C0-470E-868D-D5E2FEE60FC9}"/>
              </a:ext>
            </a:extLst>
          </p:cNvPr>
          <p:cNvGrpSpPr/>
          <p:nvPr/>
        </p:nvGrpSpPr>
        <p:grpSpPr>
          <a:xfrm>
            <a:off x="4932341" y="3509102"/>
            <a:ext cx="1052204" cy="977759"/>
            <a:chOff x="4932341" y="3509102"/>
            <a:chExt cx="1052204" cy="97775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7B3D99D-DB28-49CA-B283-B7A0AE28E2AD}"/>
                </a:ext>
              </a:extLst>
            </p:cNvPr>
            <p:cNvGrpSpPr/>
            <p:nvPr/>
          </p:nvGrpSpPr>
          <p:grpSpPr>
            <a:xfrm>
              <a:off x="4932341" y="3509102"/>
              <a:ext cx="1052204" cy="977759"/>
              <a:chOff x="4932341" y="3509102"/>
              <a:chExt cx="1052204" cy="977759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24151C1-5B54-435A-87A0-529E2BA4C9AA}"/>
                  </a:ext>
                </a:extLst>
              </p:cNvPr>
              <p:cNvSpPr/>
              <p:nvPr/>
            </p:nvSpPr>
            <p:spPr>
              <a:xfrm>
                <a:off x="4932343" y="3509102"/>
                <a:ext cx="1052202" cy="9777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00"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9558A69-C9B7-4A47-9163-2E4C569BAF31}"/>
                  </a:ext>
                </a:extLst>
              </p:cNvPr>
              <p:cNvSpPr txBox="1"/>
              <p:nvPr/>
            </p:nvSpPr>
            <p:spPr>
              <a:xfrm>
                <a:off x="4932341" y="4116601"/>
                <a:ext cx="1052202" cy="29243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ko-KR" altLang="en-US" sz="1600" spc="-100" dirty="0">
                    <a:solidFill>
                      <a:schemeClr val="bg1"/>
                    </a:solidFill>
                    <a:latin typeface="a아시아헤드2" panose="02020600000000000000" pitchFamily="18" charset="-127"/>
                    <a:ea typeface="a아시아헤드2" panose="02020600000000000000" pitchFamily="18" charset="-127"/>
                  </a:rPr>
                  <a:t>기둥</a:t>
                </a:r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AF98F47-019A-46DF-9951-E9B302810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89398" y="3586044"/>
              <a:ext cx="555021" cy="555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7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6" grpId="0" animBg="1"/>
      <p:bldP spid="80" grpId="0" animBg="1"/>
      <p:bldP spid="8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3F1937D-4CBA-4BD8-83F2-8DFAF072BD9D}"/>
              </a:ext>
            </a:extLst>
          </p:cNvPr>
          <p:cNvSpPr txBox="1"/>
          <p:nvPr/>
        </p:nvSpPr>
        <p:spPr>
          <a:xfrm>
            <a:off x="5171649" y="2974154"/>
            <a:ext cx="1884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accent4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레벨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5588" y="261938"/>
            <a:ext cx="11680825" cy="63341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2484" y="2950341"/>
            <a:ext cx="1884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레벨</a:t>
            </a:r>
          </a:p>
        </p:txBody>
      </p:sp>
    </p:spTree>
    <p:extLst>
      <p:ext uri="{BB962C8B-B14F-4D97-AF65-F5344CB8AC3E}">
        <p14:creationId xmlns:p14="http://schemas.microsoft.com/office/powerpoint/2010/main" val="421458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C661E6C-B161-4871-971C-5D89C9F3E7B7}"/>
              </a:ext>
            </a:extLst>
          </p:cNvPr>
          <p:cNvSpPr/>
          <p:nvPr/>
        </p:nvSpPr>
        <p:spPr>
          <a:xfrm>
            <a:off x="632460" y="1678198"/>
            <a:ext cx="5219015" cy="3711892"/>
          </a:xfrm>
          <a:prstGeom prst="rect">
            <a:avLst/>
          </a:prstGeom>
          <a:solidFill>
            <a:srgbClr val="D4B766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46F80B-437D-4165-8C1A-C10153E2BD95}"/>
              </a:ext>
            </a:extLst>
          </p:cNvPr>
          <p:cNvSpPr txBox="1"/>
          <p:nvPr/>
        </p:nvSpPr>
        <p:spPr>
          <a:xfrm>
            <a:off x="6251433" y="2908365"/>
            <a:ext cx="538019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solidFill>
                  <a:schemeClr val="accent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숨어있는 몬스터가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r>
              <a:rPr lang="ko-KR" altLang="en-US" sz="3200" spc="-150" dirty="0">
                <a:solidFill>
                  <a:schemeClr val="accent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기습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하는 컨셉</a:t>
            </a: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609CF2E-AA71-47DF-80FE-0B1163723D8B}"/>
              </a:ext>
            </a:extLst>
          </p:cNvPr>
          <p:cNvSpPr txBox="1"/>
          <p:nvPr/>
        </p:nvSpPr>
        <p:spPr>
          <a:xfrm>
            <a:off x="6420254" y="3549525"/>
            <a:ext cx="575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언제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어디서 몬스터가 덮칠지 모르므로 긴장해야 한다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B3B43C69-7F0E-4C1F-B710-4087024C479F}"/>
              </a:ext>
            </a:extLst>
          </p:cNvPr>
          <p:cNvSpPr/>
          <p:nvPr/>
        </p:nvSpPr>
        <p:spPr>
          <a:xfrm>
            <a:off x="632460" y="1678198"/>
            <a:ext cx="1173347" cy="3711892"/>
          </a:xfrm>
          <a:custGeom>
            <a:avLst/>
            <a:gdLst>
              <a:gd name="connsiteX0" fmla="*/ 1272540 w 1943100"/>
              <a:gd name="connsiteY0" fmla="*/ 3718560 h 3718560"/>
              <a:gd name="connsiteX1" fmla="*/ 1943100 w 1943100"/>
              <a:gd name="connsiteY1" fmla="*/ 0 h 3718560"/>
              <a:gd name="connsiteX2" fmla="*/ 0 w 1943100"/>
              <a:gd name="connsiteY2" fmla="*/ 7620 h 3718560"/>
              <a:gd name="connsiteX3" fmla="*/ 7620 w 1943100"/>
              <a:gd name="connsiteY3" fmla="*/ 3710940 h 3718560"/>
              <a:gd name="connsiteX4" fmla="*/ 1272540 w 1943100"/>
              <a:gd name="connsiteY4" fmla="*/ 3718560 h 371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100" h="3718560">
                <a:moveTo>
                  <a:pt x="1272540" y="3718560"/>
                </a:moveTo>
                <a:lnTo>
                  <a:pt x="1943100" y="0"/>
                </a:lnTo>
                <a:lnTo>
                  <a:pt x="0" y="7620"/>
                </a:lnTo>
                <a:lnTo>
                  <a:pt x="7620" y="3710940"/>
                </a:lnTo>
                <a:lnTo>
                  <a:pt x="1272540" y="3718560"/>
                </a:lnTo>
                <a:close/>
              </a:path>
            </a:pathLst>
          </a:cu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F42EFB2B-F369-4765-9E15-F46AAE4F575B}"/>
              </a:ext>
            </a:extLst>
          </p:cNvPr>
          <p:cNvSpPr/>
          <p:nvPr/>
        </p:nvSpPr>
        <p:spPr>
          <a:xfrm>
            <a:off x="4827693" y="1679150"/>
            <a:ext cx="1020276" cy="3710940"/>
          </a:xfrm>
          <a:custGeom>
            <a:avLst/>
            <a:gdLst>
              <a:gd name="connsiteX0" fmla="*/ 1935480 w 1935480"/>
              <a:gd name="connsiteY0" fmla="*/ 3703320 h 3710940"/>
              <a:gd name="connsiteX1" fmla="*/ 662940 w 1935480"/>
              <a:gd name="connsiteY1" fmla="*/ 3710940 h 3710940"/>
              <a:gd name="connsiteX2" fmla="*/ 0 w 1935480"/>
              <a:gd name="connsiteY2" fmla="*/ 0 h 3710940"/>
              <a:gd name="connsiteX3" fmla="*/ 1935480 w 1935480"/>
              <a:gd name="connsiteY3" fmla="*/ 7620 h 3710940"/>
              <a:gd name="connsiteX4" fmla="*/ 1935480 w 1935480"/>
              <a:gd name="connsiteY4" fmla="*/ 3703320 h 371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3710940">
                <a:moveTo>
                  <a:pt x="1935480" y="3703320"/>
                </a:moveTo>
                <a:lnTo>
                  <a:pt x="662940" y="3710940"/>
                </a:lnTo>
                <a:lnTo>
                  <a:pt x="0" y="0"/>
                </a:lnTo>
                <a:lnTo>
                  <a:pt x="1935480" y="7620"/>
                </a:lnTo>
                <a:lnTo>
                  <a:pt x="1935480" y="3703320"/>
                </a:lnTo>
                <a:close/>
              </a:path>
            </a:pathLst>
          </a:cu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0BE6E8CB-99F0-4B50-B358-938C6BF6A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0508" y1="40600" x2="80720" y2="64200"/>
                        <a14:backgroundMark x1="36441" y1="33800" x2="3814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091" t="32310" r="10410" b="33539"/>
          <a:stretch/>
        </p:blipFill>
        <p:spPr>
          <a:xfrm>
            <a:off x="4902063" y="1826897"/>
            <a:ext cx="445788" cy="921588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D98C6ECC-E6CC-485F-9614-403AA2F92C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0508" y1="40600" x2="80720" y2="64200"/>
                        <a14:backgroundMark x1="36441" y1="33800" x2="3814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091" t="32310" r="10410" b="33539"/>
          <a:stretch/>
        </p:blipFill>
        <p:spPr>
          <a:xfrm>
            <a:off x="1416089" y="1662679"/>
            <a:ext cx="341592" cy="706183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062DEC75-676F-4670-B2EA-8A7806C05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0508" y1="40600" x2="80720" y2="64200"/>
                        <a14:backgroundMark x1="36441" y1="33800" x2="3814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091" t="32310" r="10410" b="33539"/>
          <a:stretch/>
        </p:blipFill>
        <p:spPr>
          <a:xfrm>
            <a:off x="1234882" y="2051592"/>
            <a:ext cx="525223" cy="1085808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89B9A499-8996-4226-87E2-715DF5F9C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0508" y1="40600" x2="80720" y2="64200"/>
                        <a14:backgroundMark x1="36441" y1="33800" x2="3814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091" t="32310" r="10410" b="33539"/>
          <a:stretch/>
        </p:blipFill>
        <p:spPr>
          <a:xfrm>
            <a:off x="4961984" y="2496884"/>
            <a:ext cx="445788" cy="921588"/>
          </a:xfrm>
          <a:prstGeom prst="rect">
            <a:avLst/>
          </a:prstGeom>
        </p:spPr>
      </p:pic>
      <p:pic>
        <p:nvPicPr>
          <p:cNvPr id="1026" name="Picture 2" descr="늑대 실루엣 벡터 늑대에 대한 스톡 벡터 아트 및 기타 이미지 - iStock">
            <a:extLst>
              <a:ext uri="{FF2B5EF4-FFF2-40B4-BE49-F238E27FC236}">
                <a16:creationId xmlns:a16="http://schemas.microsoft.com/office/drawing/2014/main" id="{16B80E8B-A59A-428A-8C22-D2B3F82F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88" b="95860" l="1277" r="96898">
                        <a14:foregroundMark x1="5474" y1="67516" x2="11496" y2="56051"/>
                        <a14:foregroundMark x1="23540" y1="95860" x2="20803" y2="91083"/>
                        <a14:foregroundMark x1="80839" y1="94268" x2="81387" y2="94586"/>
                        <a14:foregroundMark x1="91971" y1="48726" x2="93431" y2="53185"/>
                        <a14:foregroundMark x1="94891" y1="60828" x2="96898" y2="64968"/>
                        <a14:foregroundMark x1="77555" y1="37580" x2="83577" y2="46178"/>
                        <a14:foregroundMark x1="73905" y1="7643" x2="75182" y2="10191"/>
                        <a14:foregroundMark x1="66971" y1="6688" x2="66971" y2="6688"/>
                        <a14:foregroundMark x1="1277" y1="71338" x2="1277" y2="71338"/>
                        <a14:foregroundMark x1="75730" y1="44904" x2="82482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1" y="2821963"/>
            <a:ext cx="925955" cy="53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늑대 실루엣 벡터 늑대에 대한 스톡 벡터 아트 및 기타 이미지 - iStock">
            <a:extLst>
              <a:ext uri="{FF2B5EF4-FFF2-40B4-BE49-F238E27FC236}">
                <a16:creationId xmlns:a16="http://schemas.microsoft.com/office/drawing/2014/main" id="{F50F7F9C-1E26-4D15-813D-11C288111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88" b="95860" l="1277" r="96898">
                        <a14:foregroundMark x1="5474" y1="67516" x2="11496" y2="56051"/>
                        <a14:foregroundMark x1="23540" y1="95860" x2="20803" y2="91083"/>
                        <a14:foregroundMark x1="80839" y1="94268" x2="81387" y2="94586"/>
                        <a14:foregroundMark x1="91971" y1="48726" x2="93431" y2="53185"/>
                        <a14:foregroundMark x1="94891" y1="60828" x2="96898" y2="64968"/>
                        <a14:foregroundMark x1="77555" y1="37580" x2="83577" y2="46178"/>
                        <a14:foregroundMark x1="73905" y1="7643" x2="75182" y2="10191"/>
                        <a14:foregroundMark x1="66971" y1="6688" x2="66971" y2="6688"/>
                        <a14:foregroundMark x1="1277" y1="71338" x2="1277" y2="71338"/>
                        <a14:foregroundMark x1="75730" y1="44904" x2="82482" y2="54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02063" y="2807856"/>
            <a:ext cx="925955" cy="53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남자  프리미엄 아이콘">
            <a:extLst>
              <a:ext uri="{FF2B5EF4-FFF2-40B4-BE49-F238E27FC236}">
                <a16:creationId xmlns:a16="http://schemas.microsoft.com/office/drawing/2014/main" id="{88DD4F0D-297F-433B-B8B2-26374B565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701"/>
          <a:stretch/>
        </p:blipFill>
        <p:spPr bwMode="auto">
          <a:xfrm>
            <a:off x="2670633" y="3980073"/>
            <a:ext cx="1244108" cy="12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EA63CA4F-F4B2-48D9-AD29-7C1B612B2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0508" y1="40600" x2="80720" y2="64200"/>
                        <a14:backgroundMark x1="36441" y1="33800" x2="3814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091" t="32310" r="10410" b="33539"/>
          <a:stretch/>
        </p:blipFill>
        <p:spPr>
          <a:xfrm>
            <a:off x="5021296" y="2740368"/>
            <a:ext cx="677173" cy="139993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9D78456-170C-4B79-B859-036335FA41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0508" y1="40600" x2="80720" y2="64200"/>
                        <a14:backgroundMark x1="36441" y1="33800" x2="3814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091" t="32310" r="10410" b="33539"/>
          <a:stretch/>
        </p:blipFill>
        <p:spPr>
          <a:xfrm>
            <a:off x="942906" y="2700392"/>
            <a:ext cx="739226" cy="15282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C09DA1-C1A7-41F6-984D-6849CDF0FA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0508" y1="40600" x2="80720" y2="64200"/>
                        <a14:backgroundMark x1="36441" y1="33800" x2="3814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091" t="32310" r="10410" b="33539"/>
          <a:stretch/>
        </p:blipFill>
        <p:spPr>
          <a:xfrm>
            <a:off x="531990" y="3247406"/>
            <a:ext cx="1040731" cy="2151530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0543F9C9-095D-462F-935D-979156E1E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0508" y1="40600" x2="80720" y2="64200"/>
                        <a14:backgroundMark x1="36441" y1="33800" x2="3814" y2="5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091" t="32310" r="10410" b="33539"/>
          <a:stretch/>
        </p:blipFill>
        <p:spPr>
          <a:xfrm>
            <a:off x="5089024" y="3530806"/>
            <a:ext cx="871896" cy="180249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E8AF18-AF0D-42A5-924B-17B244FB9A96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8848F3-DE5E-495F-B6BB-722E75FB1221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레벨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1A8D34-AF10-447F-9B0C-057E670B0DFD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스테이지 </a:t>
            </a:r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88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-2.08333E-6 -0.2314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5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8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09948 0.00949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4" y="46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10274 0.00741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0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C0153F89-67FE-4055-996C-5EF1BF3D2567}"/>
              </a:ext>
            </a:extLst>
          </p:cNvPr>
          <p:cNvSpPr/>
          <p:nvPr/>
        </p:nvSpPr>
        <p:spPr>
          <a:xfrm>
            <a:off x="632460" y="1678198"/>
            <a:ext cx="5219015" cy="3711892"/>
          </a:xfrm>
          <a:prstGeom prst="rect">
            <a:avLst/>
          </a:prstGeom>
          <a:solidFill>
            <a:srgbClr val="97E5F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64D28B-C85A-4DF8-8047-803CECB87867}"/>
              </a:ext>
            </a:extLst>
          </p:cNvPr>
          <p:cNvGrpSpPr/>
          <p:nvPr/>
        </p:nvGrpSpPr>
        <p:grpSpPr>
          <a:xfrm>
            <a:off x="2583737" y="3399669"/>
            <a:ext cx="1374296" cy="1949816"/>
            <a:chOff x="2583737" y="3064496"/>
            <a:chExt cx="1374296" cy="1949816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1C56C439-DF1E-4925-B2E3-47CF9AED87EC}"/>
                </a:ext>
              </a:extLst>
            </p:cNvPr>
            <p:cNvGrpSpPr/>
            <p:nvPr/>
          </p:nvGrpSpPr>
          <p:grpSpPr>
            <a:xfrm>
              <a:off x="2583737" y="3806865"/>
              <a:ext cx="1374296" cy="1207447"/>
              <a:chOff x="2033230" y="4124121"/>
              <a:chExt cx="2051258" cy="1390855"/>
            </a:xfrm>
            <a:solidFill>
              <a:srgbClr val="CC9900"/>
            </a:solidFill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5A61719E-636B-47E3-A47D-DE6F5E993C48}"/>
                  </a:ext>
                </a:extLst>
              </p:cNvPr>
              <p:cNvSpPr/>
              <p:nvPr/>
            </p:nvSpPr>
            <p:spPr>
              <a:xfrm>
                <a:off x="2033230" y="4124125"/>
                <a:ext cx="341876" cy="13908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61364DBA-213A-4E5B-AED3-60EB6877D8D0}"/>
                  </a:ext>
                </a:extLst>
              </p:cNvPr>
              <p:cNvSpPr/>
              <p:nvPr/>
            </p:nvSpPr>
            <p:spPr>
              <a:xfrm>
                <a:off x="2375106" y="4124124"/>
                <a:ext cx="341876" cy="13908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46A17691-3338-479E-B5B6-C3255338D2A5}"/>
                  </a:ext>
                </a:extLst>
              </p:cNvPr>
              <p:cNvSpPr/>
              <p:nvPr/>
            </p:nvSpPr>
            <p:spPr>
              <a:xfrm>
                <a:off x="2716982" y="4124123"/>
                <a:ext cx="341876" cy="13908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B7AA7073-C6C5-4C1E-8920-FE4DD6A78D31}"/>
                  </a:ext>
                </a:extLst>
              </p:cNvPr>
              <p:cNvSpPr/>
              <p:nvPr/>
            </p:nvSpPr>
            <p:spPr>
              <a:xfrm>
                <a:off x="3058858" y="4124122"/>
                <a:ext cx="341876" cy="13908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36230E4A-4B95-4655-9A9C-CBB0A6C3A063}"/>
                  </a:ext>
                </a:extLst>
              </p:cNvPr>
              <p:cNvSpPr/>
              <p:nvPr/>
            </p:nvSpPr>
            <p:spPr>
              <a:xfrm>
                <a:off x="3400734" y="4124121"/>
                <a:ext cx="341876" cy="13908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6F2E455D-C18D-4C90-BC77-816EA3ECA342}"/>
                  </a:ext>
                </a:extLst>
              </p:cNvPr>
              <p:cNvSpPr/>
              <p:nvPr/>
            </p:nvSpPr>
            <p:spPr>
              <a:xfrm>
                <a:off x="3742611" y="4124121"/>
                <a:ext cx="341877" cy="13908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0" name="Picture 2" descr="남자  프리미엄 아이콘">
              <a:extLst>
                <a:ext uri="{FF2B5EF4-FFF2-40B4-BE49-F238E27FC236}">
                  <a16:creationId xmlns:a16="http://schemas.microsoft.com/office/drawing/2014/main" id="{0CDA4EA0-247A-4496-92D1-B5483AC7F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-701"/>
            <a:stretch/>
          </p:blipFill>
          <p:spPr bwMode="auto">
            <a:xfrm>
              <a:off x="2724574" y="3064496"/>
              <a:ext cx="1136226" cy="114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6857BBCE-90A6-4453-A198-3B7F3360ABD5}"/>
              </a:ext>
            </a:extLst>
          </p:cNvPr>
          <p:cNvSpPr/>
          <p:nvPr/>
        </p:nvSpPr>
        <p:spPr>
          <a:xfrm>
            <a:off x="632460" y="1680106"/>
            <a:ext cx="1173347" cy="3709984"/>
          </a:xfrm>
          <a:custGeom>
            <a:avLst/>
            <a:gdLst>
              <a:gd name="connsiteX0" fmla="*/ 1272540 w 1943100"/>
              <a:gd name="connsiteY0" fmla="*/ 3718560 h 3718560"/>
              <a:gd name="connsiteX1" fmla="*/ 1943100 w 1943100"/>
              <a:gd name="connsiteY1" fmla="*/ 0 h 3718560"/>
              <a:gd name="connsiteX2" fmla="*/ 0 w 1943100"/>
              <a:gd name="connsiteY2" fmla="*/ 7620 h 3718560"/>
              <a:gd name="connsiteX3" fmla="*/ 7620 w 1943100"/>
              <a:gd name="connsiteY3" fmla="*/ 3710940 h 3718560"/>
              <a:gd name="connsiteX4" fmla="*/ 1272540 w 1943100"/>
              <a:gd name="connsiteY4" fmla="*/ 3718560 h 371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100" h="3718560">
                <a:moveTo>
                  <a:pt x="1272540" y="3718560"/>
                </a:moveTo>
                <a:lnTo>
                  <a:pt x="1943100" y="0"/>
                </a:lnTo>
                <a:lnTo>
                  <a:pt x="0" y="7620"/>
                </a:lnTo>
                <a:lnTo>
                  <a:pt x="7620" y="3710940"/>
                </a:lnTo>
                <a:lnTo>
                  <a:pt x="1272540" y="3718560"/>
                </a:lnTo>
                <a:close/>
              </a:path>
            </a:pathLst>
          </a:cu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CB2C32B-4C87-40E6-ADE5-BD4683EE407B}"/>
              </a:ext>
            </a:extLst>
          </p:cNvPr>
          <p:cNvSpPr/>
          <p:nvPr/>
        </p:nvSpPr>
        <p:spPr>
          <a:xfrm>
            <a:off x="4827693" y="1679150"/>
            <a:ext cx="1020276" cy="3710940"/>
          </a:xfrm>
          <a:custGeom>
            <a:avLst/>
            <a:gdLst>
              <a:gd name="connsiteX0" fmla="*/ 1935480 w 1935480"/>
              <a:gd name="connsiteY0" fmla="*/ 3703320 h 3710940"/>
              <a:gd name="connsiteX1" fmla="*/ 662940 w 1935480"/>
              <a:gd name="connsiteY1" fmla="*/ 3710940 h 3710940"/>
              <a:gd name="connsiteX2" fmla="*/ 0 w 1935480"/>
              <a:gd name="connsiteY2" fmla="*/ 0 h 3710940"/>
              <a:gd name="connsiteX3" fmla="*/ 1935480 w 1935480"/>
              <a:gd name="connsiteY3" fmla="*/ 7620 h 3710940"/>
              <a:gd name="connsiteX4" fmla="*/ 1935480 w 1935480"/>
              <a:gd name="connsiteY4" fmla="*/ 3703320 h 371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3710940">
                <a:moveTo>
                  <a:pt x="1935480" y="3703320"/>
                </a:moveTo>
                <a:lnTo>
                  <a:pt x="662940" y="3710940"/>
                </a:lnTo>
                <a:lnTo>
                  <a:pt x="0" y="0"/>
                </a:lnTo>
                <a:lnTo>
                  <a:pt x="1935480" y="7620"/>
                </a:lnTo>
                <a:lnTo>
                  <a:pt x="1935480" y="3703320"/>
                </a:lnTo>
                <a:close/>
              </a:path>
            </a:pathLst>
          </a:custGeom>
          <a:solidFill>
            <a:srgbClr val="00B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0A5E3D1-3594-4B64-9786-55AE776F5408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AAEA37-608A-4292-8168-5DF88B5C1608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레벨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5778CE-A245-4137-85A3-153BC2372F9E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스테이지 </a:t>
            </a:r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4EB8DD-525C-42D6-B29F-48D0191C2E05}"/>
              </a:ext>
            </a:extLst>
          </p:cNvPr>
          <p:cNvSpPr txBox="1"/>
          <p:nvPr/>
        </p:nvSpPr>
        <p:spPr>
          <a:xfrm>
            <a:off x="6251433" y="2908365"/>
            <a:ext cx="5380198" cy="74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solidFill>
                  <a:schemeClr val="accent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좁은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r>
              <a:rPr lang="ko-KR" altLang="en-US" sz="3200" spc="-150" dirty="0">
                <a:solidFill>
                  <a:schemeClr val="accent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뗏목에서 버티는 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컨셉</a:t>
            </a: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pic>
        <p:nvPicPr>
          <p:cNvPr id="2052" name="Picture 4" descr="Orc silhouette monster villain fantasy Royalty Free Vector">
            <a:extLst>
              <a:ext uri="{FF2B5EF4-FFF2-40B4-BE49-F238E27FC236}">
                <a16:creationId xmlns:a16="http://schemas.microsoft.com/office/drawing/2014/main" id="{241B4BAB-83A1-4B28-A770-3F9CCA5BD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30" b="91389" l="5345" r="99015">
                        <a14:foregroundMark x1="55696" y1="8981" x2="55696" y2="8981"/>
                        <a14:foregroundMark x1="16737" y1="9722" x2="16737" y2="9722"/>
                        <a14:foregroundMark x1="15331" y1="3519" x2="15331" y2="3519"/>
                        <a14:foregroundMark x1="27286" y1="3056" x2="27286" y2="5648"/>
                        <a14:foregroundMark x1="5345" y1="12315" x2="18143" y2="11944"/>
                        <a14:foregroundMark x1="15612" y1="2778" x2="15612" y2="3241"/>
                        <a14:foregroundMark x1="28833" y1="2130" x2="28833" y2="2130"/>
                        <a14:foregroundMark x1="90014" y1="34815" x2="93812" y2="47685"/>
                        <a14:foregroundMark x1="90436" y1="81111" x2="93249" y2="87593"/>
                        <a14:foregroundMark x1="92968" y1="85926" x2="95781" y2="88704"/>
                        <a14:foregroundMark x1="93249" y1="46204" x2="96624" y2="48704"/>
                        <a14:foregroundMark x1="97468" y1="88241" x2="97468" y2="88241"/>
                        <a14:foregroundMark x1="98172" y1="48704" x2="98172" y2="48704"/>
                        <a14:foregroundMark x1="88326" y1="91481" x2="88326" y2="91481"/>
                        <a14:foregroundMark x1="98734" y1="89537" x2="98734" y2="89537"/>
                        <a14:foregroundMark x1="99015" y1="54167" x2="99015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28" y="2397217"/>
            <a:ext cx="691716" cy="10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Orc silhouette monster villain fantasy Royalty Free Vector">
            <a:extLst>
              <a:ext uri="{FF2B5EF4-FFF2-40B4-BE49-F238E27FC236}">
                <a16:creationId xmlns:a16="http://schemas.microsoft.com/office/drawing/2014/main" id="{A1923BC3-6088-462F-AFE0-B53DBC483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0" b="91389" l="5345" r="99015">
                        <a14:foregroundMark x1="55696" y1="8981" x2="55696" y2="8981"/>
                        <a14:foregroundMark x1="16737" y1="9722" x2="16737" y2="9722"/>
                        <a14:foregroundMark x1="15331" y1="3519" x2="15331" y2="3519"/>
                        <a14:foregroundMark x1="27286" y1="3056" x2="27286" y2="5648"/>
                        <a14:foregroundMark x1="5345" y1="12315" x2="18143" y2="11944"/>
                        <a14:foregroundMark x1="15612" y1="2778" x2="15612" y2="3241"/>
                        <a14:foregroundMark x1="28833" y1="2130" x2="28833" y2="2130"/>
                        <a14:foregroundMark x1="90014" y1="34815" x2="93812" y2="47685"/>
                        <a14:foregroundMark x1="90436" y1="81111" x2="93249" y2="87593"/>
                        <a14:foregroundMark x1="92968" y1="85926" x2="95781" y2="88704"/>
                        <a14:foregroundMark x1="93249" y1="46204" x2="96624" y2="48704"/>
                        <a14:foregroundMark x1="97468" y1="88241" x2="97468" y2="88241"/>
                        <a14:foregroundMark x1="98172" y1="48704" x2="98172" y2="48704"/>
                        <a14:foregroundMark x1="88326" y1="91481" x2="88326" y2="91481"/>
                        <a14:foregroundMark x1="98734" y1="89537" x2="98734" y2="89537"/>
                        <a14:foregroundMark x1="99015" y1="54167" x2="99015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6818" y="2718184"/>
            <a:ext cx="770282" cy="10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Orc silhouette monster villain fantasy Royalty Free Vector">
            <a:extLst>
              <a:ext uri="{FF2B5EF4-FFF2-40B4-BE49-F238E27FC236}">
                <a16:creationId xmlns:a16="http://schemas.microsoft.com/office/drawing/2014/main" id="{96D4D2D8-D047-4135-9FF2-F71210614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30" b="91389" l="5345" r="99015">
                        <a14:foregroundMark x1="55696" y1="8981" x2="55696" y2="8981"/>
                        <a14:foregroundMark x1="16737" y1="9722" x2="16737" y2="9722"/>
                        <a14:foregroundMark x1="15331" y1="3519" x2="15331" y2="3519"/>
                        <a14:foregroundMark x1="27286" y1="3056" x2="27286" y2="5648"/>
                        <a14:foregroundMark x1="5345" y1="12315" x2="18143" y2="11944"/>
                        <a14:foregroundMark x1="15612" y1="2778" x2="15612" y2="3241"/>
                        <a14:foregroundMark x1="28833" y1="2130" x2="28833" y2="2130"/>
                        <a14:foregroundMark x1="90014" y1="34815" x2="93812" y2="47685"/>
                        <a14:foregroundMark x1="90436" y1="81111" x2="93249" y2="87593"/>
                        <a14:foregroundMark x1="92968" y1="85926" x2="95781" y2="88704"/>
                        <a14:foregroundMark x1="93249" y1="46204" x2="96624" y2="48704"/>
                        <a14:foregroundMark x1="97468" y1="88241" x2="97468" y2="88241"/>
                        <a14:foregroundMark x1="98172" y1="48704" x2="98172" y2="48704"/>
                        <a14:foregroundMark x1="88326" y1="91481" x2="88326" y2="91481"/>
                        <a14:foregroundMark x1="98734" y1="89537" x2="98734" y2="89537"/>
                        <a14:foregroundMark x1="99015" y1="54167" x2="99015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92" y="3111199"/>
            <a:ext cx="691716" cy="10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9D798D1-D10F-4FFE-8E40-BE28D088D063}"/>
              </a:ext>
            </a:extLst>
          </p:cNvPr>
          <p:cNvCxnSpPr>
            <a:cxnSpLocks/>
          </p:cNvCxnSpPr>
          <p:nvPr/>
        </p:nvCxnSpPr>
        <p:spPr>
          <a:xfrm flipV="1">
            <a:off x="3971925" y="3676776"/>
            <a:ext cx="1633466" cy="14954"/>
          </a:xfrm>
          <a:prstGeom prst="line">
            <a:avLst/>
          </a:prstGeom>
          <a:ln w="38100">
            <a:solidFill>
              <a:srgbClr val="D4B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갈고리, 실루엣, 어업, 아이콘. 실루엣, 삽화, 갈고리, 벡터, 디자인, 어업, 아이콘. | CanStock">
            <a:extLst>
              <a:ext uri="{FF2B5EF4-FFF2-40B4-BE49-F238E27FC236}">
                <a16:creationId xmlns:a16="http://schemas.microsoft.com/office/drawing/2014/main" id="{9F137740-B853-4393-B527-DC41E2793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03348" flipH="1">
            <a:off x="5197566" y="3438341"/>
            <a:ext cx="450583" cy="48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3521DD0-E90A-4515-99EB-4D048BC50261}"/>
              </a:ext>
            </a:extLst>
          </p:cNvPr>
          <p:cNvSpPr txBox="1"/>
          <p:nvPr/>
        </p:nvSpPr>
        <p:spPr>
          <a:xfrm>
            <a:off x="6420254" y="3549525"/>
            <a:ext cx="575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좁은 공간에서 버티기 위해 신속 정확한 판단이 필요하다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11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8.33333E-7 -0.1953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78 0.00116 L -0.13073 0.0051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7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3893 -0.04885 C 0.047 -0.05949 0.05924 -0.06528 0.07213 -0.06528 C 0.08684 -0.06528 0.09856 -0.05949 0.10664 -0.04885 L 0.14596 3.33333E-6 " pathEditMode="relative" rAng="0" ptsTypes="AAAAA">
                                      <p:cBhvr>
                                        <p:cTn id="1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-326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7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03724 -0.02616 C -0.04506 -0.03218 -0.05664 -0.03519 -0.06888 -0.03519 C -0.08282 -0.03519 -0.09388 -0.03218 -0.1017 -0.02616 L -0.13881 2.59259E-6 " pathEditMode="relative" rAng="0" ptsTypes="AAAAA">
                                      <p:cBhvr>
                                        <p:cTn id="18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0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6DEFF77B-5C6E-4781-BC34-EF4CF2C7D2BC}"/>
              </a:ext>
            </a:extLst>
          </p:cNvPr>
          <p:cNvSpPr/>
          <p:nvPr/>
        </p:nvSpPr>
        <p:spPr>
          <a:xfrm>
            <a:off x="632460" y="1676290"/>
            <a:ext cx="5219015" cy="3711892"/>
          </a:xfrm>
          <a:prstGeom prst="rect">
            <a:avLst/>
          </a:prstGeom>
          <a:solidFill>
            <a:srgbClr val="D4B766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CDA76F-F1F4-4025-BB5E-10B74C6E1630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329776-3172-4FD8-94B9-F5A0E8C100D2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레벨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38C18C-761C-487E-B015-DCEC6B4C6DB0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스테이지 </a:t>
            </a:r>
            <a:r>
              <a:rPr lang="en-US" altLang="ko-KR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362128-56F4-4A34-8C52-D61E60FEA547}"/>
              </a:ext>
            </a:extLst>
          </p:cNvPr>
          <p:cNvSpPr txBox="1"/>
          <p:nvPr/>
        </p:nvSpPr>
        <p:spPr>
          <a:xfrm>
            <a:off x="6251433" y="2908365"/>
            <a:ext cx="538019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solidFill>
                  <a:schemeClr val="accent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석상이 돌변하여 공격</a:t>
            </a:r>
            <a:r>
              <a:rPr lang="ko-KR" altLang="en-US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하는 컨셉</a:t>
            </a:r>
            <a:r>
              <a:rPr lang="en-US" altLang="ko-KR" sz="32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43C6BF46-6970-49C2-9B5C-A74C1090ECA8}"/>
              </a:ext>
            </a:extLst>
          </p:cNvPr>
          <p:cNvSpPr/>
          <p:nvPr/>
        </p:nvSpPr>
        <p:spPr>
          <a:xfrm>
            <a:off x="2040249" y="1676290"/>
            <a:ext cx="2510366" cy="3711892"/>
          </a:xfrm>
          <a:custGeom>
            <a:avLst/>
            <a:gdLst>
              <a:gd name="connsiteX0" fmla="*/ 0 w 2552700"/>
              <a:gd name="connsiteY0" fmla="*/ 3448050 h 3448050"/>
              <a:gd name="connsiteX1" fmla="*/ 374650 w 2552700"/>
              <a:gd name="connsiteY1" fmla="*/ 0 h 3448050"/>
              <a:gd name="connsiteX2" fmla="*/ 2165350 w 2552700"/>
              <a:gd name="connsiteY2" fmla="*/ 0 h 3448050"/>
              <a:gd name="connsiteX3" fmla="*/ 2552700 w 2552700"/>
              <a:gd name="connsiteY3" fmla="*/ 3435350 h 3448050"/>
              <a:gd name="connsiteX4" fmla="*/ 0 w 2552700"/>
              <a:gd name="connsiteY4" fmla="*/ 3448050 h 3448050"/>
              <a:gd name="connsiteX0" fmla="*/ 0 w 2552700"/>
              <a:gd name="connsiteY0" fmla="*/ 3448050 h 3451225"/>
              <a:gd name="connsiteX1" fmla="*/ 374650 w 2552700"/>
              <a:gd name="connsiteY1" fmla="*/ 0 h 3451225"/>
              <a:gd name="connsiteX2" fmla="*/ 2165350 w 2552700"/>
              <a:gd name="connsiteY2" fmla="*/ 0 h 3451225"/>
              <a:gd name="connsiteX3" fmla="*/ 2552700 w 2552700"/>
              <a:gd name="connsiteY3" fmla="*/ 3451225 h 3451225"/>
              <a:gd name="connsiteX4" fmla="*/ 0 w 2552700"/>
              <a:gd name="connsiteY4" fmla="*/ 3448050 h 3451225"/>
              <a:gd name="connsiteX0" fmla="*/ 0 w 2540000"/>
              <a:gd name="connsiteY0" fmla="*/ 3448050 h 3451225"/>
              <a:gd name="connsiteX1" fmla="*/ 374650 w 2540000"/>
              <a:gd name="connsiteY1" fmla="*/ 0 h 3451225"/>
              <a:gd name="connsiteX2" fmla="*/ 2165350 w 2540000"/>
              <a:gd name="connsiteY2" fmla="*/ 0 h 3451225"/>
              <a:gd name="connsiteX3" fmla="*/ 2540000 w 2540000"/>
              <a:gd name="connsiteY3" fmla="*/ 3451225 h 3451225"/>
              <a:gd name="connsiteX4" fmla="*/ 0 w 2540000"/>
              <a:gd name="connsiteY4" fmla="*/ 3448050 h 3451225"/>
              <a:gd name="connsiteX0" fmla="*/ 0 w 2510366"/>
              <a:gd name="connsiteY0" fmla="*/ 3448050 h 3451225"/>
              <a:gd name="connsiteX1" fmla="*/ 374650 w 2510366"/>
              <a:gd name="connsiteY1" fmla="*/ 0 h 3451225"/>
              <a:gd name="connsiteX2" fmla="*/ 2165350 w 2510366"/>
              <a:gd name="connsiteY2" fmla="*/ 0 h 3451225"/>
              <a:gd name="connsiteX3" fmla="*/ 2510366 w 2510366"/>
              <a:gd name="connsiteY3" fmla="*/ 3451225 h 3451225"/>
              <a:gd name="connsiteX4" fmla="*/ 0 w 2510366"/>
              <a:gd name="connsiteY4" fmla="*/ 3448050 h 345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0366" h="3451225">
                <a:moveTo>
                  <a:pt x="0" y="3448050"/>
                </a:moveTo>
                <a:lnTo>
                  <a:pt x="374650" y="0"/>
                </a:lnTo>
                <a:lnTo>
                  <a:pt x="2165350" y="0"/>
                </a:lnTo>
                <a:lnTo>
                  <a:pt x="2510366" y="3451225"/>
                </a:lnTo>
                <a:lnTo>
                  <a:pt x="0" y="3448050"/>
                </a:lnTo>
                <a:close/>
              </a:path>
            </a:pathLst>
          </a:custGeom>
          <a:solidFill>
            <a:srgbClr val="8A17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AFE57ED-AF7E-4085-953A-2B27C918B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96" b="96277" l="3960" r="95380">
                        <a14:foregroundMark x1="57756" y1="1950" x2="57756" y2="1950"/>
                        <a14:foregroundMark x1="4950" y1="31560" x2="4950" y2="31560"/>
                        <a14:foregroundMark x1="56436" y1="92376" x2="56436" y2="92376"/>
                        <a14:foregroundMark x1="90429" y1="92376" x2="90429" y2="92376"/>
                        <a14:foregroundMark x1="3960" y1="29433" x2="3960" y2="29433"/>
                        <a14:foregroundMark x1="95380" y1="96277" x2="95380" y2="96277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9863" y="1791917"/>
            <a:ext cx="537336" cy="100019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5B5AD75-2D24-4E76-AACB-907BF5B68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96" b="96277" l="3960" r="95380">
                        <a14:foregroundMark x1="57756" y1="1950" x2="57756" y2="1950"/>
                        <a14:foregroundMark x1="4950" y1="31560" x2="4950" y2="31560"/>
                        <a14:foregroundMark x1="56436" y1="92376" x2="56436" y2="92376"/>
                        <a14:foregroundMark x1="90429" y1="92376" x2="90429" y2="92376"/>
                        <a14:foregroundMark x1="3960" y1="29433" x2="3960" y2="29433"/>
                        <a14:foregroundMark x1="95380" y1="96277" x2="95380" y2="96277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66241" y="1791917"/>
            <a:ext cx="537335" cy="1000190"/>
          </a:xfrm>
          <a:prstGeom prst="rect">
            <a:avLst/>
          </a:prstGeom>
        </p:spPr>
      </p:pic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47647219-4F8B-4F52-8625-1E84AF5E1ED7}"/>
              </a:ext>
            </a:extLst>
          </p:cNvPr>
          <p:cNvSpPr/>
          <p:nvPr/>
        </p:nvSpPr>
        <p:spPr>
          <a:xfrm>
            <a:off x="632460" y="1678198"/>
            <a:ext cx="1173347" cy="3709984"/>
          </a:xfrm>
          <a:custGeom>
            <a:avLst/>
            <a:gdLst>
              <a:gd name="connsiteX0" fmla="*/ 1272540 w 1943100"/>
              <a:gd name="connsiteY0" fmla="*/ 3718560 h 3718560"/>
              <a:gd name="connsiteX1" fmla="*/ 1943100 w 1943100"/>
              <a:gd name="connsiteY1" fmla="*/ 0 h 3718560"/>
              <a:gd name="connsiteX2" fmla="*/ 0 w 1943100"/>
              <a:gd name="connsiteY2" fmla="*/ 7620 h 3718560"/>
              <a:gd name="connsiteX3" fmla="*/ 7620 w 1943100"/>
              <a:gd name="connsiteY3" fmla="*/ 3710940 h 3718560"/>
              <a:gd name="connsiteX4" fmla="*/ 1272540 w 1943100"/>
              <a:gd name="connsiteY4" fmla="*/ 3718560 h 371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100" h="3718560">
                <a:moveTo>
                  <a:pt x="1272540" y="3718560"/>
                </a:moveTo>
                <a:lnTo>
                  <a:pt x="1943100" y="0"/>
                </a:lnTo>
                <a:lnTo>
                  <a:pt x="0" y="7620"/>
                </a:lnTo>
                <a:lnTo>
                  <a:pt x="7620" y="3710940"/>
                </a:lnTo>
                <a:lnTo>
                  <a:pt x="1272540" y="371856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6A1333DA-9E3C-4336-AEE2-74255AA0FFF1}"/>
              </a:ext>
            </a:extLst>
          </p:cNvPr>
          <p:cNvSpPr/>
          <p:nvPr/>
        </p:nvSpPr>
        <p:spPr>
          <a:xfrm>
            <a:off x="4827693" y="1677242"/>
            <a:ext cx="1020276" cy="3710940"/>
          </a:xfrm>
          <a:custGeom>
            <a:avLst/>
            <a:gdLst>
              <a:gd name="connsiteX0" fmla="*/ 1935480 w 1935480"/>
              <a:gd name="connsiteY0" fmla="*/ 3703320 h 3710940"/>
              <a:gd name="connsiteX1" fmla="*/ 662940 w 1935480"/>
              <a:gd name="connsiteY1" fmla="*/ 3710940 h 3710940"/>
              <a:gd name="connsiteX2" fmla="*/ 0 w 1935480"/>
              <a:gd name="connsiteY2" fmla="*/ 0 h 3710940"/>
              <a:gd name="connsiteX3" fmla="*/ 1935480 w 1935480"/>
              <a:gd name="connsiteY3" fmla="*/ 7620 h 3710940"/>
              <a:gd name="connsiteX4" fmla="*/ 1935480 w 1935480"/>
              <a:gd name="connsiteY4" fmla="*/ 3703320 h 371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5480" h="3710940">
                <a:moveTo>
                  <a:pt x="1935480" y="3703320"/>
                </a:moveTo>
                <a:lnTo>
                  <a:pt x="662940" y="3710940"/>
                </a:lnTo>
                <a:lnTo>
                  <a:pt x="0" y="0"/>
                </a:lnTo>
                <a:lnTo>
                  <a:pt x="1935480" y="7620"/>
                </a:lnTo>
                <a:lnTo>
                  <a:pt x="1935480" y="370332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1CBEFD3-5D57-4698-9961-17F2BD21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96" b="96277" l="3960" r="95380">
                        <a14:foregroundMark x1="57756" y1="1950" x2="57756" y2="1950"/>
                        <a14:foregroundMark x1="4950" y1="31560" x2="4950" y2="31560"/>
                        <a14:foregroundMark x1="56436" y1="92376" x2="56436" y2="92376"/>
                        <a14:foregroundMark x1="90429" y1="92376" x2="90429" y2="92376"/>
                        <a14:foregroundMark x1="3960" y1="29433" x2="3960" y2="29433"/>
                        <a14:foregroundMark x1="95380" y1="96277" x2="95380" y2="96277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0946" y="2908159"/>
            <a:ext cx="591070" cy="110020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9C47A28-DCED-4E2D-841C-2BF011E93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96" b="96277" l="3960" r="95380">
                        <a14:foregroundMark x1="57756" y1="1950" x2="57756" y2="1950"/>
                        <a14:foregroundMark x1="4950" y1="31560" x2="4950" y2="31560"/>
                        <a14:foregroundMark x1="56436" y1="92376" x2="56436" y2="92376"/>
                        <a14:foregroundMark x1="90429" y1="92376" x2="90429" y2="92376"/>
                        <a14:foregroundMark x1="3960" y1="29433" x2="3960" y2="29433"/>
                        <a14:foregroundMark x1="95380" y1="96277" x2="95380" y2="96277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718724" y="2908159"/>
            <a:ext cx="591069" cy="1100209"/>
          </a:xfrm>
          <a:prstGeom prst="rect">
            <a:avLst/>
          </a:prstGeom>
        </p:spPr>
      </p:pic>
      <p:pic>
        <p:nvPicPr>
          <p:cNvPr id="46" name="Picture 2" descr="남자  프리미엄 아이콘">
            <a:extLst>
              <a:ext uri="{FF2B5EF4-FFF2-40B4-BE49-F238E27FC236}">
                <a16:creationId xmlns:a16="http://schemas.microsoft.com/office/drawing/2014/main" id="{2723130A-6DE9-42EE-8583-99150D4D1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701"/>
          <a:stretch/>
        </p:blipFill>
        <p:spPr bwMode="auto">
          <a:xfrm>
            <a:off x="2730924" y="4038879"/>
            <a:ext cx="1123526" cy="113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E005BD7-2A43-456D-BC8B-EB005160597A}"/>
              </a:ext>
            </a:extLst>
          </p:cNvPr>
          <p:cNvSpPr txBox="1"/>
          <p:nvPr/>
        </p:nvSpPr>
        <p:spPr>
          <a:xfrm>
            <a:off x="6420254" y="3549525"/>
            <a:ext cx="575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오브젝트가 몬스터로 돌변하므로 집중해야 한다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5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2.08333E-6 -0.1662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4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3.33333E-6 L -0.05937 0.0027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4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16621 L -2.08333E-6 -0.32732 " pathEditMode="relative" rAng="0" ptsTypes="AA">
                                      <p:cBhvr>
                                        <p:cTn id="13" dur="1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5937 0.00277 L -0.07122 -0.10301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-53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7.40741E-7 L 0.04844 0.0048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1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3F1937D-4CBA-4BD8-83F2-8DFAF072BD9D}"/>
              </a:ext>
            </a:extLst>
          </p:cNvPr>
          <p:cNvSpPr txBox="1"/>
          <p:nvPr/>
        </p:nvSpPr>
        <p:spPr>
          <a:xfrm>
            <a:off x="4646667" y="2974154"/>
            <a:ext cx="2934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accent4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그래픽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5588" y="261938"/>
            <a:ext cx="11680825" cy="63341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17502" y="2950341"/>
            <a:ext cx="2934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6520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게임메카, 대한민국 1등 인터넷 게임신문">
            <a:extLst>
              <a:ext uri="{FF2B5EF4-FFF2-40B4-BE49-F238E27FC236}">
                <a16:creationId xmlns:a16="http://schemas.microsoft.com/office/drawing/2014/main" id="{70DBEC05-D3AF-424C-9975-2BE7CE820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9000"/>
                    </a14:imgEffect>
                    <a14:imgEffect>
                      <a14:brightnessContrast bright="5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368"/>
          <a:stretch/>
        </p:blipFill>
        <p:spPr bwMode="auto">
          <a:xfrm>
            <a:off x="711335" y="1686532"/>
            <a:ext cx="5403715" cy="3750536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DEBC714-2009-4D8D-AF59-C6907E71A15C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4CC059-E350-4207-BB18-1573DEDA80AC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그래픽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5BD83-9DAE-4268-964C-C497AF11C17B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배경 컨셉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F281E2-075A-4675-8C12-1B1B9C3CB53A}"/>
              </a:ext>
            </a:extLst>
          </p:cNvPr>
          <p:cNvSpPr txBox="1"/>
          <p:nvPr/>
        </p:nvSpPr>
        <p:spPr>
          <a:xfrm>
            <a:off x="6403577" y="2103734"/>
            <a:ext cx="3553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spc="-15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r>
              <a:rPr lang="ko-KR" altLang="en-US" dirty="0">
                <a:solidFill>
                  <a:srgbClr val="45C1F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원신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풍 배경 컨셉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”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D67D5A-F6D4-40AC-8205-C63123930A88}"/>
              </a:ext>
            </a:extLst>
          </p:cNvPr>
          <p:cNvGrpSpPr/>
          <p:nvPr/>
        </p:nvGrpSpPr>
        <p:grpSpPr>
          <a:xfrm>
            <a:off x="6651208" y="2798531"/>
            <a:ext cx="3945237" cy="427016"/>
            <a:chOff x="6651208" y="2798531"/>
            <a:chExt cx="3945237" cy="42701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5CB688-E87C-4284-8FEF-755F3D927465}"/>
                </a:ext>
              </a:extLst>
            </p:cNvPr>
            <p:cNvSpPr/>
            <p:nvPr/>
          </p:nvSpPr>
          <p:spPr>
            <a:xfrm>
              <a:off x="6670554" y="2798531"/>
              <a:ext cx="3925891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B6B111-076B-4152-83BA-DD7312BBC988}"/>
                </a:ext>
              </a:extLst>
            </p:cNvPr>
            <p:cNvSpPr txBox="1"/>
            <p:nvPr/>
          </p:nvSpPr>
          <p:spPr>
            <a:xfrm>
              <a:off x="7754261" y="2840938"/>
              <a:ext cx="2842183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로우 </a:t>
              </a:r>
              <a:r>
                <a:rPr lang="ko-KR" altLang="en-US" dirty="0" err="1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폴리곤</a:t>
              </a:r>
              <a:endPara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ACD4ED2-7F9F-4AEF-B6C1-1186356C9403}"/>
                </a:ext>
              </a:extLst>
            </p:cNvPr>
            <p:cNvSpPr/>
            <p:nvPr/>
          </p:nvSpPr>
          <p:spPr>
            <a:xfrm>
              <a:off x="6651208" y="2798531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18E7DB-CBE7-4796-A147-CA485F830C3D}"/>
                </a:ext>
              </a:extLst>
            </p:cNvPr>
            <p:cNvSpPr txBox="1"/>
            <p:nvPr/>
          </p:nvSpPr>
          <p:spPr>
            <a:xfrm>
              <a:off x="6781672" y="2840938"/>
              <a:ext cx="69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모델링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9FCDBE9-24E4-4875-8248-7299214ADE12}"/>
              </a:ext>
            </a:extLst>
          </p:cNvPr>
          <p:cNvGrpSpPr/>
          <p:nvPr/>
        </p:nvGrpSpPr>
        <p:grpSpPr>
          <a:xfrm>
            <a:off x="6651208" y="3876024"/>
            <a:ext cx="3945237" cy="427016"/>
            <a:chOff x="6651208" y="3888005"/>
            <a:chExt cx="3945237" cy="42701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D497AE0-F9FE-4B54-BF7A-48648136FE57}"/>
                </a:ext>
              </a:extLst>
            </p:cNvPr>
            <p:cNvSpPr/>
            <p:nvPr/>
          </p:nvSpPr>
          <p:spPr>
            <a:xfrm>
              <a:off x="6670554" y="3888005"/>
              <a:ext cx="3925891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7EAADE-3CAE-45DC-8973-07403C9EFAEF}"/>
                </a:ext>
              </a:extLst>
            </p:cNvPr>
            <p:cNvSpPr txBox="1"/>
            <p:nvPr/>
          </p:nvSpPr>
          <p:spPr>
            <a:xfrm>
              <a:off x="7754261" y="3930412"/>
              <a:ext cx="2842183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dirty="0" err="1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원색톤</a:t>
              </a:r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</a:t>
              </a:r>
              <a:r>
                <a:rPr lang="en-US" altLang="ko-KR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/ </a:t>
              </a:r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채도</a:t>
              </a:r>
              <a:r>
                <a:rPr lang="en-US" altLang="ko-KR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&amp;</a:t>
              </a:r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명도 대비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D1D4F1-0D0F-4705-BE60-EB7EC84EC112}"/>
                </a:ext>
              </a:extLst>
            </p:cNvPr>
            <p:cNvSpPr/>
            <p:nvPr/>
          </p:nvSpPr>
          <p:spPr>
            <a:xfrm>
              <a:off x="6651208" y="3888005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30CA69-227A-4F8F-A1BF-130C27750C95}"/>
                </a:ext>
              </a:extLst>
            </p:cNvPr>
            <p:cNvSpPr txBox="1"/>
            <p:nvPr/>
          </p:nvSpPr>
          <p:spPr>
            <a:xfrm>
              <a:off x="6781672" y="3930412"/>
              <a:ext cx="69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색채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EB1F686-7FA2-42AE-A348-A5DAFBD76653}"/>
              </a:ext>
            </a:extLst>
          </p:cNvPr>
          <p:cNvGrpSpPr/>
          <p:nvPr/>
        </p:nvGrpSpPr>
        <p:grpSpPr>
          <a:xfrm>
            <a:off x="6651208" y="4424172"/>
            <a:ext cx="3945237" cy="427016"/>
            <a:chOff x="6651208" y="4418359"/>
            <a:chExt cx="3945237" cy="42701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4D89CA5-01D0-4C7D-9312-6C358F2CEB27}"/>
                </a:ext>
              </a:extLst>
            </p:cNvPr>
            <p:cNvSpPr/>
            <p:nvPr/>
          </p:nvSpPr>
          <p:spPr>
            <a:xfrm>
              <a:off x="6670554" y="4418359"/>
              <a:ext cx="3925891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BD7A0DB-CADB-4B97-94D3-9CA3D06FE6E5}"/>
                </a:ext>
              </a:extLst>
            </p:cNvPr>
            <p:cNvSpPr txBox="1"/>
            <p:nvPr/>
          </p:nvSpPr>
          <p:spPr>
            <a:xfrm>
              <a:off x="7754261" y="4460766"/>
              <a:ext cx="2842183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안개</a:t>
              </a:r>
              <a:r>
                <a:rPr lang="en-US" altLang="ko-KR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/ </a:t>
              </a:r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포스트 프로세싱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DE462F-A955-46F5-B62B-169122C1FC38}"/>
                </a:ext>
              </a:extLst>
            </p:cNvPr>
            <p:cNvSpPr/>
            <p:nvPr/>
          </p:nvSpPr>
          <p:spPr>
            <a:xfrm>
              <a:off x="6651208" y="4418359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27DFFF-C48B-4E37-916F-EFC16F8A6332}"/>
                </a:ext>
              </a:extLst>
            </p:cNvPr>
            <p:cNvSpPr txBox="1"/>
            <p:nvPr/>
          </p:nvSpPr>
          <p:spPr>
            <a:xfrm>
              <a:off x="6655087" y="4460766"/>
              <a:ext cx="948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효과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02D75A-67F2-4A36-9D7A-68AE3201CF50}"/>
              </a:ext>
            </a:extLst>
          </p:cNvPr>
          <p:cNvGrpSpPr/>
          <p:nvPr/>
        </p:nvGrpSpPr>
        <p:grpSpPr>
          <a:xfrm>
            <a:off x="6651208" y="3334698"/>
            <a:ext cx="3945237" cy="427016"/>
            <a:chOff x="6651208" y="3339857"/>
            <a:chExt cx="3945237" cy="42701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14DB782-B17D-4A81-9653-AA7D1977857D}"/>
                </a:ext>
              </a:extLst>
            </p:cNvPr>
            <p:cNvSpPr/>
            <p:nvPr/>
          </p:nvSpPr>
          <p:spPr>
            <a:xfrm>
              <a:off x="6670554" y="3339857"/>
              <a:ext cx="3925891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1483BA-8329-4E50-B796-311E5EF8BB1F}"/>
                </a:ext>
              </a:extLst>
            </p:cNvPr>
            <p:cNvSpPr txBox="1"/>
            <p:nvPr/>
          </p:nvSpPr>
          <p:spPr>
            <a:xfrm>
              <a:off x="7754261" y="3382264"/>
              <a:ext cx="2842183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페인트 맵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2C2E64B-16EA-4C4E-90E7-9108929F8EA1}"/>
                </a:ext>
              </a:extLst>
            </p:cNvPr>
            <p:cNvSpPr/>
            <p:nvPr/>
          </p:nvSpPr>
          <p:spPr>
            <a:xfrm>
              <a:off x="6651208" y="3339857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C2978B-FCA4-4CB9-A14C-E0233E4B8691}"/>
                </a:ext>
              </a:extLst>
            </p:cNvPr>
            <p:cNvSpPr txBox="1"/>
            <p:nvPr/>
          </p:nvSpPr>
          <p:spPr>
            <a:xfrm>
              <a:off x="6781672" y="3382264"/>
              <a:ext cx="69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매핑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69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79F06A-B05B-4273-8F0D-326E02E4F042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A8A8ED-EE47-4BCC-8BD9-8CDC495C81F9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그래픽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FF7BA-8C64-49DC-B4DD-035487F7462D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캐릭터 컨셉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B68394-A23D-4AAA-9B50-26D1E2FF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556" y="1289683"/>
            <a:ext cx="2525082" cy="46594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9C7513-C8FD-4262-9DB6-BA29DC09083F}"/>
              </a:ext>
            </a:extLst>
          </p:cNvPr>
          <p:cNvSpPr txBox="1"/>
          <p:nvPr/>
        </p:nvSpPr>
        <p:spPr>
          <a:xfrm>
            <a:off x="6403577" y="2103734"/>
            <a:ext cx="3553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spc="-15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r>
              <a:rPr lang="ko-KR" altLang="en-US" dirty="0">
                <a:solidFill>
                  <a:srgbClr val="45C1F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원신</a:t>
            </a:r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풍 캐릭터 컨셉</a:t>
            </a:r>
            <a:r>
              <a:rPr lang="en-US" altLang="ko-KR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”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9A65D3-254A-4593-B06A-2A5B9A09C0A7}"/>
              </a:ext>
            </a:extLst>
          </p:cNvPr>
          <p:cNvGrpSpPr/>
          <p:nvPr/>
        </p:nvGrpSpPr>
        <p:grpSpPr>
          <a:xfrm>
            <a:off x="2852566" y="1395093"/>
            <a:ext cx="2306320" cy="4505960"/>
            <a:chOff x="2352040" y="1300480"/>
            <a:chExt cx="2306320" cy="481189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BEDF11A4-B517-4747-A243-6092A616DFA8}"/>
                </a:ext>
              </a:extLst>
            </p:cNvPr>
            <p:cNvCxnSpPr/>
            <p:nvPr/>
          </p:nvCxnSpPr>
          <p:spPr>
            <a:xfrm>
              <a:off x="2352040" y="1300480"/>
              <a:ext cx="23063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8AA2D81-F095-448E-B317-42ACAE1803FE}"/>
                </a:ext>
              </a:extLst>
            </p:cNvPr>
            <p:cNvCxnSpPr/>
            <p:nvPr/>
          </p:nvCxnSpPr>
          <p:spPr>
            <a:xfrm>
              <a:off x="2352040" y="1987894"/>
              <a:ext cx="23063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2473742-6259-44C1-939C-24AB5C050805}"/>
                </a:ext>
              </a:extLst>
            </p:cNvPr>
            <p:cNvCxnSpPr/>
            <p:nvPr/>
          </p:nvCxnSpPr>
          <p:spPr>
            <a:xfrm>
              <a:off x="2352040" y="2675308"/>
              <a:ext cx="23063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4D5FD20-8911-4438-99FD-92EC5BE8E50B}"/>
                </a:ext>
              </a:extLst>
            </p:cNvPr>
            <p:cNvCxnSpPr/>
            <p:nvPr/>
          </p:nvCxnSpPr>
          <p:spPr>
            <a:xfrm>
              <a:off x="2352040" y="3362722"/>
              <a:ext cx="23063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7F3CBB1-9A1E-42EB-A374-280CA2AF0252}"/>
                </a:ext>
              </a:extLst>
            </p:cNvPr>
            <p:cNvCxnSpPr/>
            <p:nvPr/>
          </p:nvCxnSpPr>
          <p:spPr>
            <a:xfrm>
              <a:off x="2352040" y="4050136"/>
              <a:ext cx="23063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402005A-B479-41E5-B09A-7136E90F47AD}"/>
                </a:ext>
              </a:extLst>
            </p:cNvPr>
            <p:cNvCxnSpPr/>
            <p:nvPr/>
          </p:nvCxnSpPr>
          <p:spPr>
            <a:xfrm>
              <a:off x="2352040" y="4737550"/>
              <a:ext cx="23063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402A397-6EDC-4D5C-A312-4BA003FAFA34}"/>
                </a:ext>
              </a:extLst>
            </p:cNvPr>
            <p:cNvCxnSpPr/>
            <p:nvPr/>
          </p:nvCxnSpPr>
          <p:spPr>
            <a:xfrm>
              <a:off x="2352040" y="5424964"/>
              <a:ext cx="23063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F6617B92-0DF3-44D0-8AA9-10AD1A92B7E3}"/>
                </a:ext>
              </a:extLst>
            </p:cNvPr>
            <p:cNvCxnSpPr/>
            <p:nvPr/>
          </p:nvCxnSpPr>
          <p:spPr>
            <a:xfrm>
              <a:off x="2352040" y="6112376"/>
              <a:ext cx="230632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23F5212-A470-42EB-B345-214C2C352EE4}"/>
              </a:ext>
            </a:extLst>
          </p:cNvPr>
          <p:cNvSpPr txBox="1"/>
          <p:nvPr/>
        </p:nvSpPr>
        <p:spPr>
          <a:xfrm>
            <a:off x="4677644" y="1463009"/>
            <a:ext cx="481242" cy="507875"/>
          </a:xfrm>
          <a:prstGeom prst="rect">
            <a:avLst/>
          </a:prstGeom>
          <a:noFill/>
        </p:spPr>
        <p:txBody>
          <a:bodyPr wrap="square" tIns="0" bIns="180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1</a:t>
            </a:r>
            <a:endParaRPr lang="ko-KR" altLang="en-US" sz="24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95FC33-6B1D-4FEA-9CA7-AC2579E0F48B}"/>
              </a:ext>
            </a:extLst>
          </p:cNvPr>
          <p:cNvSpPr txBox="1"/>
          <p:nvPr/>
        </p:nvSpPr>
        <p:spPr>
          <a:xfrm>
            <a:off x="4677644" y="2106717"/>
            <a:ext cx="481242" cy="507875"/>
          </a:xfrm>
          <a:prstGeom prst="rect">
            <a:avLst/>
          </a:prstGeom>
          <a:noFill/>
        </p:spPr>
        <p:txBody>
          <a:bodyPr wrap="square" tIns="0" bIns="180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2</a:t>
            </a:r>
            <a:endParaRPr lang="ko-KR" altLang="en-US" sz="24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E99BBD-A90B-41B6-B7B0-B08804B8C09A}"/>
              </a:ext>
            </a:extLst>
          </p:cNvPr>
          <p:cNvSpPr txBox="1"/>
          <p:nvPr/>
        </p:nvSpPr>
        <p:spPr>
          <a:xfrm>
            <a:off x="4677644" y="2750425"/>
            <a:ext cx="481242" cy="507875"/>
          </a:xfrm>
          <a:prstGeom prst="rect">
            <a:avLst/>
          </a:prstGeom>
          <a:noFill/>
        </p:spPr>
        <p:txBody>
          <a:bodyPr wrap="square" tIns="0" bIns="180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3</a:t>
            </a:r>
            <a:endParaRPr lang="ko-KR" altLang="en-US" sz="24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B10069-0681-489F-89FB-5673B4DA0116}"/>
              </a:ext>
            </a:extLst>
          </p:cNvPr>
          <p:cNvSpPr txBox="1"/>
          <p:nvPr/>
        </p:nvSpPr>
        <p:spPr>
          <a:xfrm>
            <a:off x="4677644" y="3394133"/>
            <a:ext cx="481242" cy="507875"/>
          </a:xfrm>
          <a:prstGeom prst="rect">
            <a:avLst/>
          </a:prstGeom>
          <a:noFill/>
        </p:spPr>
        <p:txBody>
          <a:bodyPr wrap="square" tIns="0" bIns="180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4</a:t>
            </a:r>
            <a:endParaRPr lang="ko-KR" altLang="en-US" sz="24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C508BE-F5AB-4788-8752-8A9DB49990E0}"/>
              </a:ext>
            </a:extLst>
          </p:cNvPr>
          <p:cNvSpPr txBox="1"/>
          <p:nvPr/>
        </p:nvSpPr>
        <p:spPr>
          <a:xfrm>
            <a:off x="4677644" y="4037841"/>
            <a:ext cx="481242" cy="507875"/>
          </a:xfrm>
          <a:prstGeom prst="rect">
            <a:avLst/>
          </a:prstGeom>
          <a:noFill/>
        </p:spPr>
        <p:txBody>
          <a:bodyPr wrap="square" tIns="0" bIns="180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5</a:t>
            </a:r>
            <a:endParaRPr lang="ko-KR" altLang="en-US" sz="24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375019-6039-4350-BE30-9FF203ED101E}"/>
              </a:ext>
            </a:extLst>
          </p:cNvPr>
          <p:cNvSpPr txBox="1"/>
          <p:nvPr/>
        </p:nvSpPr>
        <p:spPr>
          <a:xfrm>
            <a:off x="4677644" y="4681549"/>
            <a:ext cx="481242" cy="507875"/>
          </a:xfrm>
          <a:prstGeom prst="rect">
            <a:avLst/>
          </a:prstGeom>
          <a:noFill/>
        </p:spPr>
        <p:txBody>
          <a:bodyPr wrap="square" tIns="0" bIns="180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6</a:t>
            </a:r>
            <a:endParaRPr lang="ko-KR" altLang="en-US" sz="24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D9B849-A72B-420C-A94D-AB510A7AB18B}"/>
              </a:ext>
            </a:extLst>
          </p:cNvPr>
          <p:cNvSpPr txBox="1"/>
          <p:nvPr/>
        </p:nvSpPr>
        <p:spPr>
          <a:xfrm>
            <a:off x="4677644" y="5325259"/>
            <a:ext cx="481242" cy="507875"/>
          </a:xfrm>
          <a:prstGeom prst="rect">
            <a:avLst/>
          </a:prstGeom>
          <a:noFill/>
        </p:spPr>
        <p:txBody>
          <a:bodyPr wrap="square" tIns="0" bIns="180000" rtlCol="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7</a:t>
            </a:r>
            <a:endParaRPr lang="ko-KR" altLang="en-US" sz="2400" spc="-15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5BF0690-ECA9-4796-8EF0-4BB8C2BB427B}"/>
              </a:ext>
            </a:extLst>
          </p:cNvPr>
          <p:cNvGrpSpPr/>
          <p:nvPr/>
        </p:nvGrpSpPr>
        <p:grpSpPr>
          <a:xfrm>
            <a:off x="6651208" y="2798531"/>
            <a:ext cx="3945237" cy="427016"/>
            <a:chOff x="6651208" y="2798531"/>
            <a:chExt cx="3945237" cy="427016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414A48E-4BFA-453B-B64C-F610EFF1CF6C}"/>
                </a:ext>
              </a:extLst>
            </p:cNvPr>
            <p:cNvSpPr/>
            <p:nvPr/>
          </p:nvSpPr>
          <p:spPr>
            <a:xfrm>
              <a:off x="6670554" y="2798531"/>
              <a:ext cx="3925891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5CB6616-9325-49DE-9156-0BCC3E889BBD}"/>
                </a:ext>
              </a:extLst>
            </p:cNvPr>
            <p:cNvSpPr txBox="1"/>
            <p:nvPr/>
          </p:nvSpPr>
          <p:spPr>
            <a:xfrm>
              <a:off x="7754261" y="2840938"/>
              <a:ext cx="2842183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로우 </a:t>
              </a:r>
              <a:r>
                <a:rPr lang="ko-KR" altLang="en-US" dirty="0" err="1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폴리곤</a:t>
              </a:r>
              <a:endPara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1BBD3CB-797F-4727-A008-7AD254CD7437}"/>
                </a:ext>
              </a:extLst>
            </p:cNvPr>
            <p:cNvSpPr/>
            <p:nvPr/>
          </p:nvSpPr>
          <p:spPr>
            <a:xfrm>
              <a:off x="6651208" y="2798531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BD8DAA9-5F1E-4BAF-8D3F-016593C0921C}"/>
                </a:ext>
              </a:extLst>
            </p:cNvPr>
            <p:cNvSpPr txBox="1"/>
            <p:nvPr/>
          </p:nvSpPr>
          <p:spPr>
            <a:xfrm>
              <a:off x="6781672" y="2840938"/>
              <a:ext cx="69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모델링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8058B9B-F18A-47E5-A0C9-FC89B75EB477}"/>
              </a:ext>
            </a:extLst>
          </p:cNvPr>
          <p:cNvGrpSpPr/>
          <p:nvPr/>
        </p:nvGrpSpPr>
        <p:grpSpPr>
          <a:xfrm>
            <a:off x="6651208" y="3876024"/>
            <a:ext cx="3945237" cy="427016"/>
            <a:chOff x="6651208" y="3888005"/>
            <a:chExt cx="3945237" cy="42701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F49FFB8-8CAB-4842-8DBF-8C75A2A56227}"/>
                </a:ext>
              </a:extLst>
            </p:cNvPr>
            <p:cNvSpPr/>
            <p:nvPr/>
          </p:nvSpPr>
          <p:spPr>
            <a:xfrm>
              <a:off x="6670554" y="3888005"/>
              <a:ext cx="3925891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CA48C77-27AD-4228-BBCA-84B7359213C5}"/>
                </a:ext>
              </a:extLst>
            </p:cNvPr>
            <p:cNvSpPr txBox="1"/>
            <p:nvPr/>
          </p:nvSpPr>
          <p:spPr>
            <a:xfrm>
              <a:off x="7754261" y="3930412"/>
              <a:ext cx="2842183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파스텔톤</a:t>
              </a:r>
              <a:r>
                <a:rPr lang="en-US" altLang="ko-KR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/ </a:t>
              </a:r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채도</a:t>
              </a:r>
              <a:r>
                <a:rPr lang="en-US" altLang="ko-KR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&amp;</a:t>
              </a:r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명도 대비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BB538ED-7E06-490A-BA18-05AD846CF035}"/>
                </a:ext>
              </a:extLst>
            </p:cNvPr>
            <p:cNvSpPr/>
            <p:nvPr/>
          </p:nvSpPr>
          <p:spPr>
            <a:xfrm>
              <a:off x="6651208" y="3888005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70ADFB4-59AF-4CF4-B8C8-06A924E7E88D}"/>
                </a:ext>
              </a:extLst>
            </p:cNvPr>
            <p:cNvSpPr txBox="1"/>
            <p:nvPr/>
          </p:nvSpPr>
          <p:spPr>
            <a:xfrm>
              <a:off x="6781672" y="3930412"/>
              <a:ext cx="69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색채</a:t>
              </a:r>
              <a:endPara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FF437B6-DFFA-4230-B560-B447C34684D0}"/>
              </a:ext>
            </a:extLst>
          </p:cNvPr>
          <p:cNvGrpSpPr/>
          <p:nvPr/>
        </p:nvGrpSpPr>
        <p:grpSpPr>
          <a:xfrm>
            <a:off x="6651208" y="4424172"/>
            <a:ext cx="3945237" cy="427016"/>
            <a:chOff x="6651208" y="4418359"/>
            <a:chExt cx="3945237" cy="427016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52BB73F-F73B-40EE-83D6-9D7E9CD15245}"/>
                </a:ext>
              </a:extLst>
            </p:cNvPr>
            <p:cNvSpPr/>
            <p:nvPr/>
          </p:nvSpPr>
          <p:spPr>
            <a:xfrm>
              <a:off x="6670554" y="4418359"/>
              <a:ext cx="3925891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795E9F0-559D-4B7F-8F64-972600212AF4}"/>
                </a:ext>
              </a:extLst>
            </p:cNvPr>
            <p:cNvSpPr txBox="1"/>
            <p:nvPr/>
          </p:nvSpPr>
          <p:spPr>
            <a:xfrm>
              <a:off x="7754261" y="4460766"/>
              <a:ext cx="2842183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en-US" altLang="ko-KR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7</a:t>
              </a:r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등신 </a:t>
              </a:r>
              <a:r>
                <a:rPr lang="en-US" altLang="ko-KR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(</a:t>
              </a:r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캐릭터 마다 상이</a:t>
              </a:r>
              <a:r>
                <a:rPr lang="en-US" altLang="ko-KR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)</a:t>
              </a:r>
              <a:endPara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8B4CF55-7FAC-4587-93C4-CB9EA9F75F07}"/>
                </a:ext>
              </a:extLst>
            </p:cNvPr>
            <p:cNvSpPr/>
            <p:nvPr/>
          </p:nvSpPr>
          <p:spPr>
            <a:xfrm>
              <a:off x="6651208" y="4418359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28B9C22-8754-4B4C-989B-8B6E4C8BC02E}"/>
                </a:ext>
              </a:extLst>
            </p:cNvPr>
            <p:cNvSpPr txBox="1"/>
            <p:nvPr/>
          </p:nvSpPr>
          <p:spPr>
            <a:xfrm>
              <a:off x="6655087" y="4460766"/>
              <a:ext cx="948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비율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1C9C01E-CFA2-4E5A-A2EB-4437009E64D3}"/>
              </a:ext>
            </a:extLst>
          </p:cNvPr>
          <p:cNvGrpSpPr/>
          <p:nvPr/>
        </p:nvGrpSpPr>
        <p:grpSpPr>
          <a:xfrm>
            <a:off x="6651208" y="3334698"/>
            <a:ext cx="3945237" cy="427016"/>
            <a:chOff x="6651208" y="3339857"/>
            <a:chExt cx="3945237" cy="427016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7E6F324-82C5-4DE3-84CC-EFEF31AB0FBF}"/>
                </a:ext>
              </a:extLst>
            </p:cNvPr>
            <p:cNvSpPr/>
            <p:nvPr/>
          </p:nvSpPr>
          <p:spPr>
            <a:xfrm>
              <a:off x="6670554" y="3339857"/>
              <a:ext cx="3925891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ACA6F91-DAD9-4D06-A855-D39B96A67385}"/>
                </a:ext>
              </a:extLst>
            </p:cNvPr>
            <p:cNvSpPr txBox="1"/>
            <p:nvPr/>
          </p:nvSpPr>
          <p:spPr>
            <a:xfrm>
              <a:off x="7754261" y="3382264"/>
              <a:ext cx="2842183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단색 </a:t>
              </a:r>
              <a:r>
                <a:rPr lang="en-US" altLang="ko-KR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(</a:t>
              </a:r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일부 </a:t>
              </a:r>
              <a:r>
                <a:rPr lang="ko-KR" altLang="en-US" dirty="0" err="1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그라데이션</a:t>
              </a:r>
              <a:r>
                <a:rPr lang="en-US" altLang="ko-KR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)</a:t>
              </a:r>
              <a:endPara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4B594FD4-6F6B-4834-9AD3-9CAAF5A6F2E3}"/>
                </a:ext>
              </a:extLst>
            </p:cNvPr>
            <p:cNvSpPr/>
            <p:nvPr/>
          </p:nvSpPr>
          <p:spPr>
            <a:xfrm>
              <a:off x="6651208" y="3339857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9D46DEA-1B85-48CB-9B5F-32834B6601F8}"/>
                </a:ext>
              </a:extLst>
            </p:cNvPr>
            <p:cNvSpPr txBox="1"/>
            <p:nvPr/>
          </p:nvSpPr>
          <p:spPr>
            <a:xfrm>
              <a:off x="6781672" y="3382264"/>
              <a:ext cx="69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매핑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46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&amp;#39;Genshin Impact&amp;#39; review: it does more than just ride on the coattails of  &amp;#39;Breath Of The Wild&amp;#39;">
            <a:extLst>
              <a:ext uri="{FF2B5EF4-FFF2-40B4-BE49-F238E27FC236}">
                <a16:creationId xmlns:a16="http://schemas.microsoft.com/office/drawing/2014/main" id="{A4CC2397-4F60-44DA-94B4-4ABDB9FFE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6" r="156" b="20405"/>
          <a:stretch/>
        </p:blipFill>
        <p:spPr bwMode="auto">
          <a:xfrm>
            <a:off x="0" y="-2341"/>
            <a:ext cx="12192000" cy="363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9F36DFA4-7F6E-4995-A6BE-85F54F3D849B}"/>
              </a:ext>
            </a:extLst>
          </p:cNvPr>
          <p:cNvSpPr/>
          <p:nvPr/>
        </p:nvSpPr>
        <p:spPr>
          <a:xfrm>
            <a:off x="131235" y="106109"/>
            <a:ext cx="11929531" cy="6645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2BA9B64-D209-4315-A6F3-6A8FF15A285A}"/>
              </a:ext>
            </a:extLst>
          </p:cNvPr>
          <p:cNvSpPr txBox="1"/>
          <p:nvPr/>
        </p:nvSpPr>
        <p:spPr>
          <a:xfrm>
            <a:off x="4736043" y="4892729"/>
            <a:ext cx="2719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3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감사합니다</a:t>
            </a:r>
            <a:r>
              <a:rPr lang="en-US" altLang="ko-KR" sz="4000" spc="30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!</a:t>
            </a:r>
            <a:endParaRPr lang="ko-KR" altLang="en-US" sz="4000" spc="30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C76639-11D4-464B-ADB4-3FEBB3E1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53" y="2812173"/>
            <a:ext cx="4607895" cy="14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0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3F1937D-4CBA-4BD8-83F2-8DFAF072BD9D}"/>
              </a:ext>
            </a:extLst>
          </p:cNvPr>
          <p:cNvSpPr txBox="1"/>
          <p:nvPr/>
        </p:nvSpPr>
        <p:spPr>
          <a:xfrm>
            <a:off x="4701232" y="2974154"/>
            <a:ext cx="282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>
                <a:solidFill>
                  <a:schemeClr val="accent4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 개요</a:t>
            </a:r>
            <a:endParaRPr lang="ko-KR" altLang="en-US" sz="5400" spc="-150" dirty="0">
              <a:solidFill>
                <a:schemeClr val="accent4">
                  <a:lumMod val="7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5588" y="261938"/>
            <a:ext cx="11680825" cy="63341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78836" y="2950341"/>
            <a:ext cx="361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 개요</a:t>
            </a:r>
            <a:endParaRPr lang="ko-KR" altLang="en-US" sz="5400" spc="-15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79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0FBB39-44A6-4C14-8304-F0F09D7E3F99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F86739-ECEE-4B64-BD29-F216AEB2290A}"/>
              </a:ext>
            </a:extLst>
          </p:cNvPr>
          <p:cNvSpPr txBox="1"/>
          <p:nvPr/>
        </p:nvSpPr>
        <p:spPr>
          <a:xfrm>
            <a:off x="6724899" y="2103734"/>
            <a:ext cx="3553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“</a:t>
            </a:r>
            <a:r>
              <a:rPr lang="ko-KR" altLang="en-US" sz="2800" spc="-150" dirty="0" err="1">
                <a:solidFill>
                  <a:srgbClr val="45C1F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소울라이크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컨셉</a:t>
            </a:r>
            <a:r>
              <a:rPr lang="en-US" altLang="ko-KR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”</a:t>
            </a:r>
            <a:endParaRPr lang="ko-KR" altLang="en-US" sz="28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67D4A0-24D7-45B2-BA02-B255BAE6B059}"/>
              </a:ext>
            </a:extLst>
          </p:cNvPr>
          <p:cNvSpPr/>
          <p:nvPr/>
        </p:nvSpPr>
        <p:spPr>
          <a:xfrm>
            <a:off x="6991877" y="3334698"/>
            <a:ext cx="3286538" cy="42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5AB8EE-FB25-42A1-89D1-B2454795027D}"/>
              </a:ext>
            </a:extLst>
          </p:cNvPr>
          <p:cNvSpPr/>
          <p:nvPr/>
        </p:nvSpPr>
        <p:spPr>
          <a:xfrm>
            <a:off x="6976762" y="3334698"/>
            <a:ext cx="956547" cy="42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2C989A-4885-4B4F-A0BD-E6250257D874}"/>
              </a:ext>
            </a:extLst>
          </p:cNvPr>
          <p:cNvSpPr txBox="1"/>
          <p:nvPr/>
        </p:nvSpPr>
        <p:spPr>
          <a:xfrm>
            <a:off x="8075584" y="3377105"/>
            <a:ext cx="2202830" cy="33855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60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r>
              <a:rPr lang="en-US" altLang="ko-KR" dirty="0"/>
              <a:t>3</a:t>
            </a:r>
            <a:r>
              <a:rPr lang="ko-KR" altLang="en-US" dirty="0"/>
              <a:t>인칭 </a:t>
            </a:r>
            <a:r>
              <a:rPr lang="ko-KR" altLang="en-US" dirty="0" err="1"/>
              <a:t>백뷰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BD0505-1029-4C0F-978F-30832D8D8B8D}"/>
              </a:ext>
            </a:extLst>
          </p:cNvPr>
          <p:cNvSpPr txBox="1"/>
          <p:nvPr/>
        </p:nvSpPr>
        <p:spPr>
          <a:xfrm>
            <a:off x="7107226" y="3377105"/>
            <a:ext cx="695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r>
              <a:rPr lang="ko-KR" altLang="en-US" dirty="0"/>
              <a:t>시점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00556F-5538-44E9-B31C-0AF28824B36C}"/>
              </a:ext>
            </a:extLst>
          </p:cNvPr>
          <p:cNvSpPr/>
          <p:nvPr/>
        </p:nvSpPr>
        <p:spPr>
          <a:xfrm>
            <a:off x="6991877" y="4424172"/>
            <a:ext cx="3286538" cy="42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F4EA48-0CDF-4789-B6A9-E6F7005858CE}"/>
              </a:ext>
            </a:extLst>
          </p:cNvPr>
          <p:cNvSpPr/>
          <p:nvPr/>
        </p:nvSpPr>
        <p:spPr>
          <a:xfrm>
            <a:off x="6976762" y="4424172"/>
            <a:ext cx="956547" cy="42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116544-088D-4C92-8D19-09A001A26EA4}"/>
              </a:ext>
            </a:extLst>
          </p:cNvPr>
          <p:cNvSpPr txBox="1"/>
          <p:nvPr/>
        </p:nvSpPr>
        <p:spPr>
          <a:xfrm>
            <a:off x="8075584" y="4466579"/>
            <a:ext cx="2202830" cy="33855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60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r>
              <a:rPr lang="ko-KR" altLang="en-US" dirty="0"/>
              <a:t>공격 </a:t>
            </a:r>
            <a:r>
              <a:rPr lang="en-US" altLang="ko-KR" dirty="0"/>
              <a:t>&amp; </a:t>
            </a:r>
            <a:r>
              <a:rPr lang="ko-KR" altLang="en-US" dirty="0"/>
              <a:t>회피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01EDB0-E3C0-48F8-9BD1-0C693C51763B}"/>
              </a:ext>
            </a:extLst>
          </p:cNvPr>
          <p:cNvSpPr txBox="1"/>
          <p:nvPr/>
        </p:nvSpPr>
        <p:spPr>
          <a:xfrm>
            <a:off x="7107226" y="4466579"/>
            <a:ext cx="695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r>
              <a:rPr lang="ko-KR" altLang="en-US" dirty="0" err="1"/>
              <a:t>컨셉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5518CC-2EDB-46A1-84DD-E38194ADE630}"/>
              </a:ext>
            </a:extLst>
          </p:cNvPr>
          <p:cNvSpPr/>
          <p:nvPr/>
        </p:nvSpPr>
        <p:spPr>
          <a:xfrm>
            <a:off x="6991877" y="2798531"/>
            <a:ext cx="3286538" cy="42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792BCF-98B6-4095-ABD8-2E9336D024C1}"/>
              </a:ext>
            </a:extLst>
          </p:cNvPr>
          <p:cNvSpPr/>
          <p:nvPr/>
        </p:nvSpPr>
        <p:spPr>
          <a:xfrm>
            <a:off x="6976762" y="2798531"/>
            <a:ext cx="956547" cy="42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F4B18B-D25A-4E65-BCDE-6D1DAC294652}"/>
              </a:ext>
            </a:extLst>
          </p:cNvPr>
          <p:cNvSpPr txBox="1"/>
          <p:nvPr/>
        </p:nvSpPr>
        <p:spPr>
          <a:xfrm>
            <a:off x="8075584" y="2840938"/>
            <a:ext cx="2202830" cy="33855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60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DE9E56-6816-4901-AA87-21FF7080AE4E}"/>
              </a:ext>
            </a:extLst>
          </p:cNvPr>
          <p:cNvSpPr txBox="1"/>
          <p:nvPr/>
        </p:nvSpPr>
        <p:spPr>
          <a:xfrm>
            <a:off x="6980641" y="2840938"/>
            <a:ext cx="948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r>
              <a:rPr lang="ko-KR" altLang="en-US" dirty="0"/>
              <a:t>플랫폼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7BE0787-26C1-4A13-8226-13E4CB717F9B}"/>
              </a:ext>
            </a:extLst>
          </p:cNvPr>
          <p:cNvSpPr/>
          <p:nvPr/>
        </p:nvSpPr>
        <p:spPr>
          <a:xfrm>
            <a:off x="6991877" y="3876024"/>
            <a:ext cx="3286538" cy="427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2F0D76-FC92-41C3-9EE3-381976FF4D6A}"/>
              </a:ext>
            </a:extLst>
          </p:cNvPr>
          <p:cNvSpPr/>
          <p:nvPr/>
        </p:nvSpPr>
        <p:spPr>
          <a:xfrm>
            <a:off x="6976762" y="3876024"/>
            <a:ext cx="956547" cy="427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5628C5-D89E-41CF-A793-601783B254FB}"/>
              </a:ext>
            </a:extLst>
          </p:cNvPr>
          <p:cNvSpPr txBox="1"/>
          <p:nvPr/>
        </p:nvSpPr>
        <p:spPr>
          <a:xfrm>
            <a:off x="8075584" y="3918431"/>
            <a:ext cx="2202830" cy="338554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60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r>
              <a:rPr lang="ko-KR" altLang="en-US"/>
              <a:t>액션 </a:t>
            </a:r>
            <a:r>
              <a:rPr lang="en-US" altLang="ko-KR"/>
              <a:t>(</a:t>
            </a:r>
            <a:r>
              <a:rPr lang="ko-KR" altLang="en-US"/>
              <a:t>소울라이크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E4CB76-DC86-40D8-A35B-9EC90E0599D4}"/>
              </a:ext>
            </a:extLst>
          </p:cNvPr>
          <p:cNvSpPr txBox="1"/>
          <p:nvPr/>
        </p:nvSpPr>
        <p:spPr>
          <a:xfrm>
            <a:off x="7107226" y="3918431"/>
            <a:ext cx="695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spc="-100">
                <a:solidFill>
                  <a:schemeClr val="tx1">
                    <a:lumMod val="75000"/>
                    <a:lumOff val="25000"/>
                  </a:schemeClr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defRPr>
            </a:lvl1pPr>
          </a:lstStyle>
          <a:p>
            <a:r>
              <a:rPr lang="ko-KR" altLang="en-US" dirty="0"/>
              <a:t>장르</a:t>
            </a:r>
          </a:p>
        </p:txBody>
      </p:sp>
      <p:pic>
        <p:nvPicPr>
          <p:cNvPr id="33" name="Picture 8" descr="성당 기사 잡는법. GIF-[코드 베인] 갤러리 커뮤니티 포털 -디시인사이드">
            <a:extLst>
              <a:ext uri="{FF2B5EF4-FFF2-40B4-BE49-F238E27FC236}">
                <a16:creationId xmlns:a16="http://schemas.microsoft.com/office/drawing/2014/main" id="{B72FC8B9-11A5-4834-92AA-43D898504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8" b="-75"/>
          <a:stretch/>
        </p:blipFill>
        <p:spPr bwMode="auto">
          <a:xfrm>
            <a:off x="1907787" y="2138532"/>
            <a:ext cx="4714890" cy="2705286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33F2A4-2650-454F-9932-869E16AE9B84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 개요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16803D-71D4-4B30-ACA6-8655745DAB8C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 컨셉</a:t>
            </a:r>
          </a:p>
        </p:txBody>
      </p:sp>
    </p:spTree>
    <p:extLst>
      <p:ext uri="{BB962C8B-B14F-4D97-AF65-F5344CB8AC3E}">
        <p14:creationId xmlns:p14="http://schemas.microsoft.com/office/powerpoint/2010/main" val="346900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1D0071-B96B-437D-9B48-DEF27740807A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DFFD21-83FC-470E-95C1-A90883E49866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 개요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C2A888-9036-49C2-BD6C-001FB04FBC70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그래픽 컨셉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0A16E62-B1D3-439F-A700-26AB6EDC4AD9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/>
          <a:stretch/>
        </p:blipFill>
        <p:spPr>
          <a:xfrm>
            <a:off x="1907787" y="2138532"/>
            <a:ext cx="4716000" cy="270720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D8F2594-330A-47C5-988C-992F5D57E517}"/>
              </a:ext>
            </a:extLst>
          </p:cNvPr>
          <p:cNvGrpSpPr/>
          <p:nvPr/>
        </p:nvGrpSpPr>
        <p:grpSpPr>
          <a:xfrm>
            <a:off x="6729131" y="2103734"/>
            <a:ext cx="3553516" cy="2747454"/>
            <a:chOff x="6729131" y="2103734"/>
            <a:chExt cx="3553516" cy="2747454"/>
          </a:xfrm>
        </p:grpSpPr>
        <p:sp>
          <p:nvSpPr>
            <p:cNvPr id="37" name="TextBox 36"/>
            <p:cNvSpPr txBox="1"/>
            <p:nvPr/>
          </p:nvSpPr>
          <p:spPr>
            <a:xfrm>
              <a:off x="6729131" y="2103734"/>
              <a:ext cx="3553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spc="-150">
                  <a:solidFill>
                    <a:schemeClr val="bg1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defRPr>
              </a:lvl1pPr>
            </a:lstStyle>
            <a:p>
              <a:r>
                <a:rPr lang="en-US" altLang="ko-KR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“</a:t>
              </a:r>
              <a:r>
                <a:rPr lang="ko-KR" altLang="en-US" dirty="0">
                  <a:solidFill>
                    <a:srgbClr val="45C1F5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원신</a:t>
              </a:r>
              <a:r>
                <a:rPr lang="ko-KR" altLang="en-US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풍 그래픽 컨셉</a:t>
              </a:r>
              <a:r>
                <a:rPr lang="en-US" altLang="ko-KR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”</a:t>
              </a:r>
              <a:endPara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CA100E2-BEBB-414D-8965-0B61B1740C47}"/>
                </a:ext>
              </a:extLst>
            </p:cNvPr>
            <p:cNvSpPr/>
            <p:nvPr/>
          </p:nvSpPr>
          <p:spPr>
            <a:xfrm>
              <a:off x="6996109" y="3334698"/>
              <a:ext cx="3286538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170686-5009-4E17-B6B8-197DCABAD5CB}"/>
                </a:ext>
              </a:extLst>
            </p:cNvPr>
            <p:cNvSpPr txBox="1"/>
            <p:nvPr/>
          </p:nvSpPr>
          <p:spPr>
            <a:xfrm>
              <a:off x="8079816" y="3377105"/>
              <a:ext cx="2202830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밝은 분위기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CA100E2-BEBB-414D-8965-0B61B1740C47}"/>
                </a:ext>
              </a:extLst>
            </p:cNvPr>
            <p:cNvSpPr/>
            <p:nvPr/>
          </p:nvSpPr>
          <p:spPr>
            <a:xfrm>
              <a:off x="6996109" y="4424172"/>
              <a:ext cx="3286538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170686-5009-4E17-B6B8-197DCABAD5CB}"/>
                </a:ext>
              </a:extLst>
            </p:cNvPr>
            <p:cNvSpPr txBox="1"/>
            <p:nvPr/>
          </p:nvSpPr>
          <p:spPr>
            <a:xfrm>
              <a:off x="8079816" y="4466579"/>
              <a:ext cx="2202830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로우 </a:t>
              </a:r>
              <a:r>
                <a:rPr lang="ko-KR" altLang="en-US" dirty="0" err="1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폴리곤</a:t>
              </a:r>
              <a:endParaRPr lang="ko-KR" altLang="en-US" dirty="0">
                <a:latin typeface="a아시아헤드2" panose="02020600000000000000" pitchFamily="18" charset="-127"/>
                <a:ea typeface="a아시아헤드2" panose="02020600000000000000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CA100E2-BEBB-414D-8965-0B61B1740C47}"/>
                </a:ext>
              </a:extLst>
            </p:cNvPr>
            <p:cNvSpPr/>
            <p:nvPr/>
          </p:nvSpPr>
          <p:spPr>
            <a:xfrm>
              <a:off x="6996109" y="2798531"/>
              <a:ext cx="3286538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C170686-5009-4E17-B6B8-197DCABAD5CB}"/>
                </a:ext>
              </a:extLst>
            </p:cNvPr>
            <p:cNvSpPr txBox="1"/>
            <p:nvPr/>
          </p:nvSpPr>
          <p:spPr>
            <a:xfrm>
              <a:off x="8079816" y="2840938"/>
              <a:ext cx="2202830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중세 판타지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CA100E2-BEBB-414D-8965-0B61B1740C47}"/>
                </a:ext>
              </a:extLst>
            </p:cNvPr>
            <p:cNvSpPr/>
            <p:nvPr/>
          </p:nvSpPr>
          <p:spPr>
            <a:xfrm>
              <a:off x="6996109" y="3876024"/>
              <a:ext cx="3286538" cy="4270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170686-5009-4E17-B6B8-197DCABAD5CB}"/>
                </a:ext>
              </a:extLst>
            </p:cNvPr>
            <p:cNvSpPr txBox="1"/>
            <p:nvPr/>
          </p:nvSpPr>
          <p:spPr>
            <a:xfrm>
              <a:off x="8079816" y="3918431"/>
              <a:ext cx="2202830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defRPr sz="160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defRPr>
              </a:lvl1pPr>
            </a:lstStyle>
            <a:p>
              <a:r>
                <a:rPr lang="ko-KR" altLang="en-US" dirty="0" err="1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카툰</a:t>
              </a:r>
              <a:r>
                <a:rPr lang="ko-KR" altLang="en-US" dirty="0"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 렌더링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D7BA75E-4733-46F7-98B9-47BD7C7701A9}"/>
                </a:ext>
              </a:extLst>
            </p:cNvPr>
            <p:cNvSpPr/>
            <p:nvPr/>
          </p:nvSpPr>
          <p:spPr>
            <a:xfrm>
              <a:off x="6976762" y="3334698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669CD4-81AA-4AD1-8F31-56F2EC11F8D7}"/>
                </a:ext>
              </a:extLst>
            </p:cNvPr>
            <p:cNvSpPr txBox="1"/>
            <p:nvPr/>
          </p:nvSpPr>
          <p:spPr>
            <a:xfrm>
              <a:off x="7107226" y="3377105"/>
              <a:ext cx="69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분위기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F022FE2-088D-4F18-BE8D-26CBB0B0BCBD}"/>
                </a:ext>
              </a:extLst>
            </p:cNvPr>
            <p:cNvSpPr/>
            <p:nvPr/>
          </p:nvSpPr>
          <p:spPr>
            <a:xfrm>
              <a:off x="6976762" y="4424172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8D46313-EF8E-4D41-9316-71A09377D010}"/>
                </a:ext>
              </a:extLst>
            </p:cNvPr>
            <p:cNvSpPr txBox="1"/>
            <p:nvPr/>
          </p:nvSpPr>
          <p:spPr>
            <a:xfrm>
              <a:off x="7107226" y="4466579"/>
              <a:ext cx="69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모델링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061B94B-3467-4E0E-8187-5CC09D60812E}"/>
                </a:ext>
              </a:extLst>
            </p:cNvPr>
            <p:cNvSpPr/>
            <p:nvPr/>
          </p:nvSpPr>
          <p:spPr>
            <a:xfrm>
              <a:off x="6976762" y="2798531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B6B1D83-D696-4A89-A8FD-AF2208EAB41B}"/>
                </a:ext>
              </a:extLst>
            </p:cNvPr>
            <p:cNvSpPr txBox="1"/>
            <p:nvPr/>
          </p:nvSpPr>
          <p:spPr>
            <a:xfrm>
              <a:off x="6980641" y="2840938"/>
              <a:ext cx="948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세계관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0A8F909-F6A2-4BE8-8960-779D04FE7C06}"/>
                </a:ext>
              </a:extLst>
            </p:cNvPr>
            <p:cNvSpPr/>
            <p:nvPr/>
          </p:nvSpPr>
          <p:spPr>
            <a:xfrm>
              <a:off x="6976762" y="3876024"/>
              <a:ext cx="956547" cy="427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039B40-D5BF-45F2-99D0-AE3220F5B5A9}"/>
                </a:ext>
              </a:extLst>
            </p:cNvPr>
            <p:cNvSpPr txBox="1"/>
            <p:nvPr/>
          </p:nvSpPr>
          <p:spPr>
            <a:xfrm>
              <a:off x="7107226" y="3918431"/>
              <a:ext cx="695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아시아헤드2" panose="02020600000000000000" pitchFamily="18" charset="-127"/>
                  <a:ea typeface="a아시아헤드2" panose="02020600000000000000" pitchFamily="18" charset="-127"/>
                </a:rPr>
                <a:t>렌더링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72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몬드성 진짜 이쁘긴이쁘다 - 종합 속보">
            <a:extLst>
              <a:ext uri="{FF2B5EF4-FFF2-40B4-BE49-F238E27FC236}">
                <a16:creationId xmlns:a16="http://schemas.microsoft.com/office/drawing/2014/main" id="{0F52AB47-423B-495A-9CD0-87829ABC9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07490B-506D-4E0A-AAFF-7FF3E33D4767}"/>
              </a:ext>
            </a:extLst>
          </p:cNvPr>
          <p:cNvSpPr/>
          <p:nvPr/>
        </p:nvSpPr>
        <p:spPr>
          <a:xfrm>
            <a:off x="7785100" y="0"/>
            <a:ext cx="44069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2B6BC-6B5C-4C5E-9F1E-A1F9C6DBDE2A}"/>
              </a:ext>
            </a:extLst>
          </p:cNvPr>
          <p:cNvSpPr txBox="1"/>
          <p:nvPr/>
        </p:nvSpPr>
        <p:spPr>
          <a:xfrm>
            <a:off x="8157987" y="3451626"/>
            <a:ext cx="3689556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축제를 앞둔 평화로운 마을에</a:t>
            </a:r>
            <a:endParaRPr lang="en-US" altLang="ko-KR" sz="2000" dirty="0"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쳐들어온 악당들을 물리치는</a:t>
            </a:r>
            <a:endParaRPr lang="en-US" altLang="ko-KR" sz="2000" dirty="0">
              <a:solidFill>
                <a:schemeClr val="bg1"/>
              </a:solidFill>
              <a:latin typeface="a아시아헤드1" panose="02020600000000000000" pitchFamily="18" charset="-127"/>
              <a:ea typeface="a아시아헤드1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용사의 스토리</a:t>
            </a:r>
            <a:r>
              <a:rPr lang="en-US" altLang="ko-KR" sz="2000" dirty="0">
                <a:solidFill>
                  <a:schemeClr val="bg1"/>
                </a:solidFill>
                <a:latin typeface="a아시아헤드1" panose="02020600000000000000" pitchFamily="18" charset="-127"/>
                <a:ea typeface="a아시아헤드1" panose="02020600000000000000" pitchFamily="18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6D77E9-2295-479A-B39B-C2EBD6CCB577}"/>
              </a:ext>
            </a:extLst>
          </p:cNvPr>
          <p:cNvSpPr txBox="1"/>
          <p:nvPr/>
        </p:nvSpPr>
        <p:spPr>
          <a:xfrm>
            <a:off x="8775683" y="2000734"/>
            <a:ext cx="2454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평화로운 마을의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불청객들을 처치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477A80-B958-45FB-A5E4-133F46E4D134}"/>
              </a:ext>
            </a:extLst>
          </p:cNvPr>
          <p:cNvSpPr/>
          <p:nvPr/>
        </p:nvSpPr>
        <p:spPr>
          <a:xfrm>
            <a:off x="9820702" y="3104863"/>
            <a:ext cx="364126" cy="73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C39E1A-7C63-4A00-AD8B-AEBB94605291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F6301-CD1F-4934-AD42-B5411918AD9F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게임 개요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8D2BC8-404E-4FA3-B7DF-6A3D0155ABB1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시놉시스</a:t>
            </a:r>
          </a:p>
        </p:txBody>
      </p:sp>
    </p:spTree>
    <p:extLst>
      <p:ext uri="{BB962C8B-B14F-4D97-AF65-F5344CB8AC3E}">
        <p14:creationId xmlns:p14="http://schemas.microsoft.com/office/powerpoint/2010/main" val="148733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3F1937D-4CBA-4BD8-83F2-8DFAF072BD9D}"/>
              </a:ext>
            </a:extLst>
          </p:cNvPr>
          <p:cNvSpPr txBox="1"/>
          <p:nvPr/>
        </p:nvSpPr>
        <p:spPr>
          <a:xfrm>
            <a:off x="3528600" y="2974154"/>
            <a:ext cx="517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>
                <a:solidFill>
                  <a:schemeClr val="accent4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5400" spc="-150" dirty="0">
                <a:solidFill>
                  <a:schemeClr val="accent4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55588" y="261938"/>
            <a:ext cx="11680825" cy="63341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470" y="2950341"/>
            <a:ext cx="5330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-15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5400" spc="-15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</p:spTree>
    <p:extLst>
      <p:ext uri="{BB962C8B-B14F-4D97-AF65-F5344CB8AC3E}">
        <p14:creationId xmlns:p14="http://schemas.microsoft.com/office/powerpoint/2010/main" val="1944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61F1B8-17E0-4222-944E-0DEF47A3B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64" y="1778383"/>
            <a:ext cx="2395936" cy="24020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EB45CE7-E713-472D-AE62-0DC95272C389}"/>
              </a:ext>
            </a:extLst>
          </p:cNvPr>
          <p:cNvGrpSpPr/>
          <p:nvPr/>
        </p:nvGrpSpPr>
        <p:grpSpPr>
          <a:xfrm>
            <a:off x="2978000" y="1780113"/>
            <a:ext cx="2400303" cy="2400303"/>
            <a:chOff x="2978000" y="1780113"/>
            <a:chExt cx="2400303" cy="2400303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5FAFEA1-54FE-4CD4-B75C-417B8E40AC06}"/>
                </a:ext>
              </a:extLst>
            </p:cNvPr>
            <p:cNvSpPr/>
            <p:nvPr/>
          </p:nvSpPr>
          <p:spPr>
            <a:xfrm>
              <a:off x="2978000" y="1780113"/>
              <a:ext cx="2400303" cy="24003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8BCA2B7-58B8-416E-B263-CA17E5E2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5829" y="2227942"/>
              <a:ext cx="1504645" cy="150464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E59B90C-8DF2-4792-88FF-FD962B9629F4}"/>
              </a:ext>
            </a:extLst>
          </p:cNvPr>
          <p:cNvSpPr txBox="1"/>
          <p:nvPr/>
        </p:nvSpPr>
        <p:spPr>
          <a:xfrm>
            <a:off x="4004328" y="4557664"/>
            <a:ext cx="4183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45C1F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공격</a:t>
            </a:r>
            <a:r>
              <a:rPr lang="ko-KR" altLang="en-US" sz="2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액션 </a:t>
            </a:r>
            <a:r>
              <a:rPr lang="en-US" altLang="ko-KR" sz="2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</a:t>
            </a:r>
            <a:r>
              <a:rPr lang="ko-KR" altLang="en-US" sz="2400" spc="-150" dirty="0">
                <a:solidFill>
                  <a:srgbClr val="45C1F5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방어</a:t>
            </a:r>
            <a:r>
              <a:rPr lang="ko-KR" altLang="en-US" sz="24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액션</a:t>
            </a:r>
            <a:endParaRPr lang="en-US" altLang="ko-KR" sz="24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" name="십자형 14">
            <a:extLst>
              <a:ext uri="{FF2B5EF4-FFF2-40B4-BE49-F238E27FC236}">
                <a16:creationId xmlns:a16="http://schemas.microsoft.com/office/drawing/2014/main" id="{CFB7855C-49A6-4364-9947-3D624831BE39}"/>
              </a:ext>
            </a:extLst>
          </p:cNvPr>
          <p:cNvSpPr/>
          <p:nvPr/>
        </p:nvSpPr>
        <p:spPr>
          <a:xfrm>
            <a:off x="5648325" y="2574009"/>
            <a:ext cx="895350" cy="895350"/>
          </a:xfrm>
          <a:prstGeom prst="plus">
            <a:avLst>
              <a:gd name="adj" fmla="val 313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B4A490-9C36-4EEE-8449-7DB3BC4EDAA2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04005-4A4F-480D-BA7D-7663E8772E83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3C0364-3182-4C32-8614-EB95011DACB0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핵심 요소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828F4C-F287-47F7-9CB2-CBD2070FBC0D}"/>
              </a:ext>
            </a:extLst>
          </p:cNvPr>
          <p:cNvSpPr txBox="1"/>
          <p:nvPr/>
        </p:nvSpPr>
        <p:spPr>
          <a:xfrm>
            <a:off x="4004328" y="4945014"/>
            <a:ext cx="4183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최적의 수행</a:t>
            </a:r>
            <a:endParaRPr lang="en-US" altLang="ko-KR" sz="4800" spc="-15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2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1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DC51F3D-4E56-4A8F-B091-3AA9934582ED}"/>
              </a:ext>
            </a:extLst>
          </p:cNvPr>
          <p:cNvSpPr/>
          <p:nvPr/>
        </p:nvSpPr>
        <p:spPr>
          <a:xfrm>
            <a:off x="4359595" y="3378200"/>
            <a:ext cx="1504800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일반 공격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2C8079-19BE-4375-89E5-6F772548221A}"/>
              </a:ext>
            </a:extLst>
          </p:cNvPr>
          <p:cNvSpPr/>
          <p:nvPr/>
        </p:nvSpPr>
        <p:spPr>
          <a:xfrm>
            <a:off x="6450199" y="3378200"/>
            <a:ext cx="2187753" cy="475022"/>
          </a:xfrm>
          <a:prstGeom prst="rect">
            <a:avLst/>
          </a:prstGeom>
          <a:solidFill>
            <a:srgbClr val="8FDAF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스킬 게이지 증가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71FE5D3-2B8B-4F21-880E-374543FE118A}"/>
              </a:ext>
            </a:extLst>
          </p:cNvPr>
          <p:cNvSpPr/>
          <p:nvPr/>
        </p:nvSpPr>
        <p:spPr>
          <a:xfrm>
            <a:off x="9223756" y="3378200"/>
            <a:ext cx="1506241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스킬 사용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5F5CC9-D5AF-4572-B29E-620A04927365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5864395" y="3615711"/>
            <a:ext cx="58580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69D59DB-8B40-4325-B538-9BB8808B8457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8637952" y="3615711"/>
            <a:ext cx="58580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10">
            <a:extLst>
              <a:ext uri="{FF2B5EF4-FFF2-40B4-BE49-F238E27FC236}">
                <a16:creationId xmlns:a16="http://schemas.microsoft.com/office/drawing/2014/main" id="{836DF155-4B3D-4B27-992F-1111AD7EF580}"/>
              </a:ext>
            </a:extLst>
          </p:cNvPr>
          <p:cNvCxnSpPr>
            <a:cxnSpLocks/>
            <a:stCxn id="39" idx="2"/>
            <a:endCxn id="35" idx="2"/>
          </p:cNvCxnSpPr>
          <p:nvPr/>
        </p:nvCxnSpPr>
        <p:spPr>
          <a:xfrm rot="5400000">
            <a:off x="7544436" y="1420781"/>
            <a:ext cx="12700" cy="4864882"/>
          </a:xfrm>
          <a:prstGeom prst="bentConnector3">
            <a:avLst>
              <a:gd name="adj1" fmla="val 4533339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C0DD560-3DB5-4831-AA47-1C69092814CB}"/>
              </a:ext>
            </a:extLst>
          </p:cNvPr>
          <p:cNvGrpSpPr/>
          <p:nvPr/>
        </p:nvGrpSpPr>
        <p:grpSpPr>
          <a:xfrm>
            <a:off x="1462003" y="2418735"/>
            <a:ext cx="2400303" cy="2400303"/>
            <a:chOff x="2696467" y="1523996"/>
            <a:chExt cx="2400303" cy="2400303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774D61F-AB19-4AA8-82DA-A2375085A751}"/>
                </a:ext>
              </a:extLst>
            </p:cNvPr>
            <p:cNvSpPr/>
            <p:nvPr/>
          </p:nvSpPr>
          <p:spPr>
            <a:xfrm>
              <a:off x="2696467" y="1523996"/>
              <a:ext cx="2400303" cy="24003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B268678-E9D0-4F7B-96A5-379C0D629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296" y="1971825"/>
              <a:ext cx="1504645" cy="1504645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BE91E8-686B-46B1-B379-5907F5040920}"/>
              </a:ext>
            </a:extLst>
          </p:cNvPr>
          <p:cNvSpPr/>
          <p:nvPr/>
        </p:nvSpPr>
        <p:spPr>
          <a:xfrm>
            <a:off x="0" y="172957"/>
            <a:ext cx="145915" cy="732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E66707-773F-42AC-9746-06FC4FDAE7F5}"/>
              </a:ext>
            </a:extLst>
          </p:cNvPr>
          <p:cNvSpPr txBox="1"/>
          <p:nvPr/>
        </p:nvSpPr>
        <p:spPr>
          <a:xfrm>
            <a:off x="152068" y="186028"/>
            <a:ext cx="466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플레이어블</a:t>
            </a:r>
            <a:r>
              <a:rPr lang="ko-KR" altLang="en-US" sz="2800" spc="-15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캐릭터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A80B2A-F631-4C04-ADDF-933B6D84E0CD}"/>
              </a:ext>
            </a:extLst>
          </p:cNvPr>
          <p:cNvSpPr txBox="1"/>
          <p:nvPr/>
        </p:nvSpPr>
        <p:spPr>
          <a:xfrm>
            <a:off x="152068" y="584940"/>
            <a:ext cx="466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공격 액션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500C98-6BF8-4B50-871F-194C94D03D39}"/>
              </a:ext>
            </a:extLst>
          </p:cNvPr>
          <p:cNvSpPr txBox="1"/>
          <p:nvPr/>
        </p:nvSpPr>
        <p:spPr>
          <a:xfrm>
            <a:off x="1565107" y="4843728"/>
            <a:ext cx="219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공격 액션</a:t>
            </a:r>
            <a:endParaRPr lang="ko-KR" altLang="en-US" sz="2800" spc="-150" dirty="0">
              <a:solidFill>
                <a:schemeClr val="accent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33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9" grpId="0" animBg="1"/>
      <p:bldP spid="45" grpId="0"/>
    </p:bld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C1F5"/>
      </a:accent1>
      <a:accent2>
        <a:srgbClr val="D3EBF6"/>
      </a:accent2>
      <a:accent3>
        <a:srgbClr val="97E5F1"/>
      </a:accent3>
      <a:accent4>
        <a:srgbClr val="29759C"/>
      </a:accent4>
      <a:accent5>
        <a:srgbClr val="7EA3EF"/>
      </a:accent5>
      <a:accent6>
        <a:srgbClr val="30438B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도그 판타지 제안서</Template>
  <TotalTime>8007</TotalTime>
  <Words>498</Words>
  <Application>Microsoft Office PowerPoint</Application>
  <PresentationFormat>와이드스크린</PresentationFormat>
  <Paragraphs>195</Paragraphs>
  <Slides>30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Arial</vt:lpstr>
      <vt:lpstr>Calibri</vt:lpstr>
      <vt:lpstr>CookieRunOTF Regular</vt:lpstr>
      <vt:lpstr>맑은 고딕</vt:lpstr>
      <vt:lpstr>a아시아헤드4</vt:lpstr>
      <vt:lpstr>a아시아헤드2</vt:lpstr>
      <vt:lpstr>-사파이어IIM</vt:lpstr>
      <vt:lpstr>a아시아헤드1</vt:lpstr>
      <vt:lpstr>Tmon몬소리 Black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함 상우</cp:lastModifiedBy>
  <cp:revision>162</cp:revision>
  <dcterms:created xsi:type="dcterms:W3CDTF">2021-12-16T00:28:14Z</dcterms:created>
  <dcterms:modified xsi:type="dcterms:W3CDTF">2022-02-18T01:02:24Z</dcterms:modified>
</cp:coreProperties>
</file>